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60" r:id="rId4"/>
    <p:sldId id="264" r:id="rId5"/>
    <p:sldId id="265" r:id="rId6"/>
    <p:sldId id="268" r:id="rId7"/>
    <p:sldId id="271" r:id="rId8"/>
    <p:sldId id="270" r:id="rId9"/>
    <p:sldId id="258" r:id="rId10"/>
    <p:sldId id="259" r:id="rId11"/>
    <p:sldId id="26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D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753FFC-A14E-4345-BA5E-AD25B1ED9A60}" v="1" dt="2026-04-20T06:30:20.1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นางสาวมณี คำวงษ์" userId="cbd2f26c-ebaa-440a-8733-8e311872233d" providerId="ADAL" clId="{C675DCCB-5D60-4620-92B1-01316FD71741}"/>
    <pc:docChg chg="undo custSel addSld delSld modSld modMainMaster">
      <pc:chgData name="นางสาวมณี คำวงษ์" userId="cbd2f26c-ebaa-440a-8733-8e311872233d" providerId="ADAL" clId="{C675DCCB-5D60-4620-92B1-01316FD71741}" dt="2026-04-20T06:31:47.970" v="484" actId="26606"/>
      <pc:docMkLst>
        <pc:docMk/>
      </pc:docMkLst>
      <pc:sldChg chg="setBg">
        <pc:chgData name="นางสาวมณี คำวงษ์" userId="cbd2f26c-ebaa-440a-8733-8e311872233d" providerId="ADAL" clId="{C675DCCB-5D60-4620-92B1-01316FD71741}" dt="2026-04-17T08:25:16.004" v="443"/>
        <pc:sldMkLst>
          <pc:docMk/>
          <pc:sldMk cId="2665441755" sldId="256"/>
        </pc:sldMkLst>
      </pc:sldChg>
      <pc:sldChg chg="setBg">
        <pc:chgData name="นางสาวมณี คำวงษ์" userId="cbd2f26c-ebaa-440a-8733-8e311872233d" providerId="ADAL" clId="{C675DCCB-5D60-4620-92B1-01316FD71741}" dt="2026-04-17T08:25:16.004" v="443"/>
        <pc:sldMkLst>
          <pc:docMk/>
          <pc:sldMk cId="60957091" sldId="257"/>
        </pc:sldMkLst>
      </pc:sldChg>
      <pc:sldChg chg="addSp delSp modSp mod">
        <pc:chgData name="นางสาวมณี คำวงษ์" userId="cbd2f26c-ebaa-440a-8733-8e311872233d" providerId="ADAL" clId="{C675DCCB-5D60-4620-92B1-01316FD71741}" dt="2026-04-03T09:11:17.628" v="244" actId="1076"/>
        <pc:sldMkLst>
          <pc:docMk/>
          <pc:sldMk cId="1875028056" sldId="258"/>
        </pc:sldMkLst>
        <pc:picChg chg="add mod">
          <ac:chgData name="นางสาวมณี คำวงษ์" userId="cbd2f26c-ebaa-440a-8733-8e311872233d" providerId="ADAL" clId="{C675DCCB-5D60-4620-92B1-01316FD71741}" dt="2026-04-03T09:11:17.628" v="244" actId="1076"/>
          <ac:picMkLst>
            <pc:docMk/>
            <pc:sldMk cId="1875028056" sldId="258"/>
            <ac:picMk id="5" creationId="{77B63E39-2843-4FE3-FC2F-97B3DF287A3A}"/>
          </ac:picMkLst>
        </pc:picChg>
      </pc:sldChg>
      <pc:sldChg chg="addSp delSp modSp mod setBg">
        <pc:chgData name="นางสาวมณี คำวงษ์" userId="cbd2f26c-ebaa-440a-8733-8e311872233d" providerId="ADAL" clId="{C675DCCB-5D60-4620-92B1-01316FD71741}" dt="2026-04-17T08:25:16.004" v="443"/>
        <pc:sldMkLst>
          <pc:docMk/>
          <pc:sldMk cId="2943886171" sldId="259"/>
        </pc:sldMkLst>
      </pc:sldChg>
      <pc:sldChg chg="addSp delSp modSp mod setBg">
        <pc:chgData name="นางสาวมณี คำวงษ์" userId="cbd2f26c-ebaa-440a-8733-8e311872233d" providerId="ADAL" clId="{C675DCCB-5D60-4620-92B1-01316FD71741}" dt="2026-04-17T08:25:16.004" v="443"/>
        <pc:sldMkLst>
          <pc:docMk/>
          <pc:sldMk cId="52662623" sldId="260"/>
        </pc:sldMkLst>
        <pc:spChg chg="add mod">
          <ac:chgData name="นางสาวมณี คำวงษ์" userId="cbd2f26c-ebaa-440a-8733-8e311872233d" providerId="ADAL" clId="{C675DCCB-5D60-4620-92B1-01316FD71741}" dt="2026-04-03T09:07:23.484" v="234" actId="1076"/>
          <ac:spMkLst>
            <pc:docMk/>
            <pc:sldMk cId="52662623" sldId="260"/>
            <ac:spMk id="10" creationId="{1B216737-A926-3790-5B21-C83DF599139B}"/>
          </ac:spMkLst>
        </pc:spChg>
        <pc:spChg chg="add mod">
          <ac:chgData name="นางสาวมณี คำวงษ์" userId="cbd2f26c-ebaa-440a-8733-8e311872233d" providerId="ADAL" clId="{C675DCCB-5D60-4620-92B1-01316FD71741}" dt="2026-04-03T09:08:21.132" v="241" actId="14100"/>
          <ac:spMkLst>
            <pc:docMk/>
            <pc:sldMk cId="52662623" sldId="260"/>
            <ac:spMk id="11" creationId="{99EB8C91-6803-CE8D-93F8-68F71A5748DF}"/>
          </ac:spMkLst>
        </pc:spChg>
        <pc:picChg chg="add mod">
          <ac:chgData name="นางสาวมณี คำวงษ์" userId="cbd2f26c-ebaa-440a-8733-8e311872233d" providerId="ADAL" clId="{C675DCCB-5D60-4620-92B1-01316FD71741}" dt="2026-04-03T09:00:52.428" v="192" actId="14100"/>
          <ac:picMkLst>
            <pc:docMk/>
            <pc:sldMk cId="52662623" sldId="260"/>
            <ac:picMk id="7" creationId="{B7CA2368-25E8-59D4-73FF-74E02BDDBDAD}"/>
          </ac:picMkLst>
        </pc:picChg>
      </pc:sldChg>
      <pc:sldChg chg="addSp delSp modSp mod setBg">
        <pc:chgData name="นางสาวมณี คำวงษ์" userId="cbd2f26c-ebaa-440a-8733-8e311872233d" providerId="ADAL" clId="{C675DCCB-5D60-4620-92B1-01316FD71741}" dt="2026-04-17T08:31:36.634" v="468" actId="1076"/>
        <pc:sldMkLst>
          <pc:docMk/>
          <pc:sldMk cId="3741762620" sldId="262"/>
        </pc:sldMkLst>
        <pc:spChg chg="mod ord">
          <ac:chgData name="นางสาวมณี คำวงษ์" userId="cbd2f26c-ebaa-440a-8733-8e311872233d" providerId="ADAL" clId="{C675DCCB-5D60-4620-92B1-01316FD71741}" dt="2026-04-17T08:31:36.634" v="468" actId="1076"/>
          <ac:spMkLst>
            <pc:docMk/>
            <pc:sldMk cId="3741762620" sldId="262"/>
            <ac:spMk id="2" creationId="{4372722D-987E-A53C-659E-930B0D0EBA9B}"/>
          </ac:spMkLst>
        </pc:spChg>
      </pc:sldChg>
      <pc:sldChg chg="setBg">
        <pc:chgData name="นางสาวมณี คำวงษ์" userId="cbd2f26c-ebaa-440a-8733-8e311872233d" providerId="ADAL" clId="{C675DCCB-5D60-4620-92B1-01316FD71741}" dt="2026-04-17T08:25:16.004" v="443"/>
        <pc:sldMkLst>
          <pc:docMk/>
          <pc:sldMk cId="129698065" sldId="263"/>
        </pc:sldMkLst>
      </pc:sldChg>
      <pc:sldChg chg="addSp delSp modSp new mod setBg">
        <pc:chgData name="นางสาวมณี คำวงษ์" userId="cbd2f26c-ebaa-440a-8733-8e311872233d" providerId="ADAL" clId="{C675DCCB-5D60-4620-92B1-01316FD71741}" dt="2026-04-17T08:25:16.004" v="443"/>
        <pc:sldMkLst>
          <pc:docMk/>
          <pc:sldMk cId="3646027241" sldId="264"/>
        </pc:sldMkLst>
        <pc:picChg chg="add mod">
          <ac:chgData name="นางสาวมณี คำวงษ์" userId="cbd2f26c-ebaa-440a-8733-8e311872233d" providerId="ADAL" clId="{C675DCCB-5D60-4620-92B1-01316FD71741}" dt="2026-04-03T09:16:41.764" v="260" actId="14100"/>
          <ac:picMkLst>
            <pc:docMk/>
            <pc:sldMk cId="3646027241" sldId="264"/>
            <ac:picMk id="5" creationId="{4B6ACB1B-16CA-1924-5341-B76A11FA580F}"/>
          </ac:picMkLst>
        </pc:picChg>
      </pc:sldChg>
      <pc:sldChg chg="addSp delSp modSp new mod setBg">
        <pc:chgData name="นางสาวมณี คำวงษ์" userId="cbd2f26c-ebaa-440a-8733-8e311872233d" providerId="ADAL" clId="{C675DCCB-5D60-4620-92B1-01316FD71741}" dt="2026-04-17T08:25:16.004" v="443"/>
        <pc:sldMkLst>
          <pc:docMk/>
          <pc:sldMk cId="2010622357" sldId="265"/>
        </pc:sldMkLst>
        <pc:picChg chg="add mod">
          <ac:chgData name="นางสาวมณี คำวงษ์" userId="cbd2f26c-ebaa-440a-8733-8e311872233d" providerId="ADAL" clId="{C675DCCB-5D60-4620-92B1-01316FD71741}" dt="2026-04-17T07:48:31.027" v="270" actId="1076"/>
          <ac:picMkLst>
            <pc:docMk/>
            <pc:sldMk cId="2010622357" sldId="265"/>
            <ac:picMk id="5" creationId="{E4A119C8-D9E5-60EF-8090-35731328A1CF}"/>
          </ac:picMkLst>
        </pc:picChg>
        <pc:picChg chg="add mod">
          <ac:chgData name="นางสาวมณี คำวงษ์" userId="cbd2f26c-ebaa-440a-8733-8e311872233d" providerId="ADAL" clId="{C675DCCB-5D60-4620-92B1-01316FD71741}" dt="2026-04-17T07:48:01.787" v="267" actId="1076"/>
          <ac:picMkLst>
            <pc:docMk/>
            <pc:sldMk cId="2010622357" sldId="265"/>
            <ac:picMk id="7" creationId="{E0E1AC45-4B6E-25CF-57F8-8CFBF3967686}"/>
          </ac:picMkLst>
        </pc:picChg>
        <pc:picChg chg="add mod">
          <ac:chgData name="นางสาวมณี คำวงษ์" userId="cbd2f26c-ebaa-440a-8733-8e311872233d" providerId="ADAL" clId="{C675DCCB-5D60-4620-92B1-01316FD71741}" dt="2026-04-17T07:48:23.308" v="269" actId="1076"/>
          <ac:picMkLst>
            <pc:docMk/>
            <pc:sldMk cId="2010622357" sldId="265"/>
            <ac:picMk id="9" creationId="{AD992595-F252-05E9-EBDF-9BA229564CD7}"/>
          </ac:picMkLst>
        </pc:picChg>
      </pc:sldChg>
      <pc:sldChg chg="addSp delSp modSp new mod setBg">
        <pc:chgData name="นางสาวมณี คำวงษ์" userId="cbd2f26c-ebaa-440a-8733-8e311872233d" providerId="ADAL" clId="{C675DCCB-5D60-4620-92B1-01316FD71741}" dt="2026-04-20T06:31:47.970" v="484" actId="26606"/>
        <pc:sldMkLst>
          <pc:docMk/>
          <pc:sldMk cId="1169720141" sldId="268"/>
        </pc:sldMkLst>
        <pc:picChg chg="add mod">
          <ac:chgData name="นางสาวมณี คำวงษ์" userId="cbd2f26c-ebaa-440a-8733-8e311872233d" providerId="ADAL" clId="{C675DCCB-5D60-4620-92B1-01316FD71741}" dt="2026-04-20T06:31:47.970" v="484" actId="26606"/>
          <ac:picMkLst>
            <pc:docMk/>
            <pc:sldMk cId="1169720141" sldId="268"/>
            <ac:picMk id="3" creationId="{959822E7-5D3E-421A-68F7-030C144C1F6C}"/>
          </ac:picMkLst>
        </pc:picChg>
        <pc:picChg chg="add mod ord">
          <ac:chgData name="นางสาวมณี คำวงษ์" userId="cbd2f26c-ebaa-440a-8733-8e311872233d" providerId="ADAL" clId="{C675DCCB-5D60-4620-92B1-01316FD71741}" dt="2026-04-20T06:31:47.970" v="484" actId="26606"/>
          <ac:picMkLst>
            <pc:docMk/>
            <pc:sldMk cId="1169720141" sldId="268"/>
            <ac:picMk id="5" creationId="{E74A2F26-FD99-F68A-4B0F-38EFC4EBFDF6}"/>
          </ac:picMkLst>
        </pc:picChg>
        <pc:picChg chg="add del mod ord">
          <ac:chgData name="นางสาวมณี คำวงษ์" userId="cbd2f26c-ebaa-440a-8733-8e311872233d" providerId="ADAL" clId="{C675DCCB-5D60-4620-92B1-01316FD71741}" dt="2026-04-20T06:30:25.685" v="472" actId="478"/>
          <ac:picMkLst>
            <pc:docMk/>
            <pc:sldMk cId="1169720141" sldId="268"/>
            <ac:picMk id="7" creationId="{3A7CEC33-36A8-B0B1-1406-DA7C09899990}"/>
          </ac:picMkLst>
        </pc:picChg>
      </pc:sldChg>
      <pc:sldChg chg="addSp delSp modSp new mod setBg">
        <pc:chgData name="นางสาวมณี คำวงษ์" userId="cbd2f26c-ebaa-440a-8733-8e311872233d" providerId="ADAL" clId="{C675DCCB-5D60-4620-92B1-01316FD71741}" dt="2026-04-17T08:29:24.378" v="464" actId="14100"/>
        <pc:sldMkLst>
          <pc:docMk/>
          <pc:sldMk cId="619671244" sldId="270"/>
        </pc:sldMkLst>
        <pc:spChg chg="add">
          <ac:chgData name="นางสาวมณี คำวงษ์" userId="cbd2f26c-ebaa-440a-8733-8e311872233d" providerId="ADAL" clId="{C675DCCB-5D60-4620-92B1-01316FD71741}" dt="2026-04-17T08:22:45.886" v="428" actId="26606"/>
          <ac:spMkLst>
            <pc:docMk/>
            <pc:sldMk cId="619671244" sldId="270"/>
            <ac:spMk id="23" creationId="{4A61973C-D7BC-4397-B86E-9E0A9339751A}"/>
          </ac:spMkLst>
        </pc:spChg>
        <pc:spChg chg="add">
          <ac:chgData name="นางสาวมณี คำวงษ์" userId="cbd2f26c-ebaa-440a-8733-8e311872233d" providerId="ADAL" clId="{C675DCCB-5D60-4620-92B1-01316FD71741}" dt="2026-04-17T08:22:45.886" v="428" actId="26606"/>
          <ac:spMkLst>
            <pc:docMk/>
            <pc:sldMk cId="619671244" sldId="270"/>
            <ac:spMk id="24" creationId="{13467D05-2141-47A3-A4E0-42AF4AB00F8E}"/>
          </ac:spMkLst>
        </pc:spChg>
        <pc:picChg chg="add mod ord">
          <ac:chgData name="นางสาวมณี คำวงษ์" userId="cbd2f26c-ebaa-440a-8733-8e311872233d" providerId="ADAL" clId="{C675DCCB-5D60-4620-92B1-01316FD71741}" dt="2026-04-17T08:29:17.874" v="462" actId="1076"/>
          <ac:picMkLst>
            <pc:docMk/>
            <pc:sldMk cId="619671244" sldId="270"/>
            <ac:picMk id="5" creationId="{6BD9D686-CC9B-E076-C44E-3E621C891B97}"/>
          </ac:picMkLst>
        </pc:picChg>
        <pc:picChg chg="add mod">
          <ac:chgData name="นางสาวมณี คำวงษ์" userId="cbd2f26c-ebaa-440a-8733-8e311872233d" providerId="ADAL" clId="{C675DCCB-5D60-4620-92B1-01316FD71741}" dt="2026-04-17T08:29:14.986" v="461" actId="1076"/>
          <ac:picMkLst>
            <pc:docMk/>
            <pc:sldMk cId="619671244" sldId="270"/>
            <ac:picMk id="7" creationId="{C3E2311E-D927-7DA6-42D3-96CE38A8CD6E}"/>
          </ac:picMkLst>
        </pc:picChg>
        <pc:picChg chg="add mod">
          <ac:chgData name="นางสาวมณี คำวงษ์" userId="cbd2f26c-ebaa-440a-8733-8e311872233d" providerId="ADAL" clId="{C675DCCB-5D60-4620-92B1-01316FD71741}" dt="2026-04-17T08:29:24.378" v="464" actId="14100"/>
          <ac:picMkLst>
            <pc:docMk/>
            <pc:sldMk cId="619671244" sldId="270"/>
            <ac:picMk id="9" creationId="{406744A4-A752-1524-1916-66C469379FBE}"/>
          </ac:picMkLst>
        </pc:picChg>
      </pc:sldChg>
      <pc:sldChg chg="addSp delSp modSp new mod setBg">
        <pc:chgData name="นางสาวมณี คำวงษ์" userId="cbd2f26c-ebaa-440a-8733-8e311872233d" providerId="ADAL" clId="{C675DCCB-5D60-4620-92B1-01316FD71741}" dt="2026-04-17T08:28:59.082" v="460" actId="14100"/>
        <pc:sldMkLst>
          <pc:docMk/>
          <pc:sldMk cId="2837260065" sldId="271"/>
        </pc:sldMkLst>
        <pc:spChg chg="add">
          <ac:chgData name="นางสาวมณี คำวงษ์" userId="cbd2f26c-ebaa-440a-8733-8e311872233d" providerId="ADAL" clId="{C675DCCB-5D60-4620-92B1-01316FD71741}" dt="2026-04-17T08:26:20.802" v="450" actId="26606"/>
          <ac:spMkLst>
            <pc:docMk/>
            <pc:sldMk cId="2837260065" sldId="271"/>
            <ac:spMk id="12" creationId="{4A61973C-D7BC-4397-B86E-9E0A9339751A}"/>
          </ac:spMkLst>
        </pc:spChg>
        <pc:spChg chg="add">
          <ac:chgData name="นางสาวมณี คำวงษ์" userId="cbd2f26c-ebaa-440a-8733-8e311872233d" providerId="ADAL" clId="{C675DCCB-5D60-4620-92B1-01316FD71741}" dt="2026-04-17T08:26:20.802" v="450" actId="26606"/>
          <ac:spMkLst>
            <pc:docMk/>
            <pc:sldMk cId="2837260065" sldId="271"/>
            <ac:spMk id="14" creationId="{13467D05-2141-47A3-A4E0-42AF4AB00F8E}"/>
          </ac:spMkLst>
        </pc:spChg>
        <pc:picChg chg="add mod ord">
          <ac:chgData name="นางสาวมณี คำวงษ์" userId="cbd2f26c-ebaa-440a-8733-8e311872233d" providerId="ADAL" clId="{C675DCCB-5D60-4620-92B1-01316FD71741}" dt="2026-04-17T08:26:49.674" v="452" actId="14100"/>
          <ac:picMkLst>
            <pc:docMk/>
            <pc:sldMk cId="2837260065" sldId="271"/>
            <ac:picMk id="5" creationId="{D1AAEEB3-7FE8-C016-DDD2-E44CCD931D0A}"/>
          </ac:picMkLst>
        </pc:picChg>
        <pc:picChg chg="add mod">
          <ac:chgData name="นางสาวมณี คำวงษ์" userId="cbd2f26c-ebaa-440a-8733-8e311872233d" providerId="ADAL" clId="{C675DCCB-5D60-4620-92B1-01316FD71741}" dt="2026-04-17T08:28:59.082" v="460" actId="14100"/>
          <ac:picMkLst>
            <pc:docMk/>
            <pc:sldMk cId="2837260065" sldId="271"/>
            <ac:picMk id="7" creationId="{F4C13D0B-131E-9002-5258-F16C67766268}"/>
          </ac:picMkLst>
        </pc:picChg>
      </pc:sldChg>
      <pc:sldMasterChg chg="setBg modSldLayout">
        <pc:chgData name="นางสาวมณี คำวงษ์" userId="cbd2f26c-ebaa-440a-8733-8e311872233d" providerId="ADAL" clId="{C675DCCB-5D60-4620-92B1-01316FD71741}" dt="2026-04-17T08:25:16.004" v="443"/>
        <pc:sldMasterMkLst>
          <pc:docMk/>
          <pc:sldMasterMk cId="0" sldId="2147483696"/>
        </pc:sldMasterMkLst>
        <pc:sldLayoutChg chg="setBg">
          <pc:chgData name="นางสาวมณี คำวงษ์" userId="cbd2f26c-ebaa-440a-8733-8e311872233d" providerId="ADAL" clId="{C675DCCB-5D60-4620-92B1-01316FD71741}" dt="2026-04-17T08:25:16.004" v="443"/>
          <pc:sldLayoutMkLst>
            <pc:docMk/>
            <pc:sldMasterMk cId="0" sldId="2147483696"/>
            <pc:sldLayoutMk cId="0" sldId="2147483697"/>
          </pc:sldLayoutMkLst>
        </pc:sldLayoutChg>
        <pc:sldLayoutChg chg="setBg">
          <pc:chgData name="นางสาวมณี คำวงษ์" userId="cbd2f26c-ebaa-440a-8733-8e311872233d" providerId="ADAL" clId="{C675DCCB-5D60-4620-92B1-01316FD71741}" dt="2026-04-17T08:25:16.004" v="443"/>
          <pc:sldLayoutMkLst>
            <pc:docMk/>
            <pc:sldMasterMk cId="0" sldId="2147483696"/>
            <pc:sldLayoutMk cId="0" sldId="2147483698"/>
          </pc:sldLayoutMkLst>
        </pc:sldLayoutChg>
        <pc:sldLayoutChg chg="setBg">
          <pc:chgData name="นางสาวมณี คำวงษ์" userId="cbd2f26c-ebaa-440a-8733-8e311872233d" providerId="ADAL" clId="{C675DCCB-5D60-4620-92B1-01316FD71741}" dt="2026-04-17T08:25:16.004" v="443"/>
          <pc:sldLayoutMkLst>
            <pc:docMk/>
            <pc:sldMasterMk cId="0" sldId="2147483696"/>
            <pc:sldLayoutMk cId="0" sldId="2147483699"/>
          </pc:sldLayoutMkLst>
        </pc:sldLayoutChg>
        <pc:sldLayoutChg chg="setBg">
          <pc:chgData name="นางสาวมณี คำวงษ์" userId="cbd2f26c-ebaa-440a-8733-8e311872233d" providerId="ADAL" clId="{C675DCCB-5D60-4620-92B1-01316FD71741}" dt="2026-04-17T08:25:16.004" v="443"/>
          <pc:sldLayoutMkLst>
            <pc:docMk/>
            <pc:sldMasterMk cId="0" sldId="2147483696"/>
            <pc:sldLayoutMk cId="0" sldId="2147483700"/>
          </pc:sldLayoutMkLst>
        </pc:sldLayoutChg>
        <pc:sldLayoutChg chg="setBg">
          <pc:chgData name="นางสาวมณี คำวงษ์" userId="cbd2f26c-ebaa-440a-8733-8e311872233d" providerId="ADAL" clId="{C675DCCB-5D60-4620-92B1-01316FD71741}" dt="2026-04-17T08:25:16.004" v="443"/>
          <pc:sldLayoutMkLst>
            <pc:docMk/>
            <pc:sldMasterMk cId="0" sldId="2147483696"/>
            <pc:sldLayoutMk cId="0" sldId="2147483701"/>
          </pc:sldLayoutMkLst>
        </pc:sldLayoutChg>
        <pc:sldLayoutChg chg="setBg">
          <pc:chgData name="นางสาวมณี คำวงษ์" userId="cbd2f26c-ebaa-440a-8733-8e311872233d" providerId="ADAL" clId="{C675DCCB-5D60-4620-92B1-01316FD71741}" dt="2026-04-17T08:25:16.004" v="443"/>
          <pc:sldLayoutMkLst>
            <pc:docMk/>
            <pc:sldMasterMk cId="0" sldId="2147483696"/>
            <pc:sldLayoutMk cId="0" sldId="2147483702"/>
          </pc:sldLayoutMkLst>
        </pc:sldLayoutChg>
        <pc:sldLayoutChg chg="setBg">
          <pc:chgData name="นางสาวมณี คำวงษ์" userId="cbd2f26c-ebaa-440a-8733-8e311872233d" providerId="ADAL" clId="{C675DCCB-5D60-4620-92B1-01316FD71741}" dt="2026-04-17T08:25:16.004" v="443"/>
          <pc:sldLayoutMkLst>
            <pc:docMk/>
            <pc:sldMasterMk cId="0" sldId="2147483696"/>
            <pc:sldLayoutMk cId="0" sldId="2147483703"/>
          </pc:sldLayoutMkLst>
        </pc:sldLayoutChg>
        <pc:sldLayoutChg chg="setBg">
          <pc:chgData name="นางสาวมณี คำวงษ์" userId="cbd2f26c-ebaa-440a-8733-8e311872233d" providerId="ADAL" clId="{C675DCCB-5D60-4620-92B1-01316FD71741}" dt="2026-04-17T08:25:16.004" v="443"/>
          <pc:sldLayoutMkLst>
            <pc:docMk/>
            <pc:sldMasterMk cId="0" sldId="2147483696"/>
            <pc:sldLayoutMk cId="0" sldId="2147483704"/>
          </pc:sldLayoutMkLst>
        </pc:sldLayoutChg>
        <pc:sldLayoutChg chg="setBg">
          <pc:chgData name="นางสาวมณี คำวงษ์" userId="cbd2f26c-ebaa-440a-8733-8e311872233d" providerId="ADAL" clId="{C675DCCB-5D60-4620-92B1-01316FD71741}" dt="2026-04-17T08:25:16.004" v="443"/>
          <pc:sldLayoutMkLst>
            <pc:docMk/>
            <pc:sldMasterMk cId="0" sldId="2147483696"/>
            <pc:sldLayoutMk cId="0" sldId="2147483705"/>
          </pc:sldLayoutMkLst>
        </pc:sldLayoutChg>
        <pc:sldLayoutChg chg="setBg">
          <pc:chgData name="นางสาวมณี คำวงษ์" userId="cbd2f26c-ebaa-440a-8733-8e311872233d" providerId="ADAL" clId="{C675DCCB-5D60-4620-92B1-01316FD71741}" dt="2026-04-17T08:25:16.004" v="443"/>
          <pc:sldLayoutMkLst>
            <pc:docMk/>
            <pc:sldMasterMk cId="0" sldId="2147483696"/>
            <pc:sldLayoutMk cId="0" sldId="2147483706"/>
          </pc:sldLayoutMkLst>
        </pc:sldLayoutChg>
        <pc:sldLayoutChg chg="setBg">
          <pc:chgData name="นางสาวมณี คำวงษ์" userId="cbd2f26c-ebaa-440a-8733-8e311872233d" providerId="ADAL" clId="{C675DCCB-5D60-4620-92B1-01316FD71741}" dt="2026-04-17T08:25:16.004" v="443"/>
          <pc:sldLayoutMkLst>
            <pc:docMk/>
            <pc:sldMasterMk cId="0" sldId="2147483696"/>
            <pc:sldLayoutMk cId="0" sldId="2147483707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67503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160EA64-D806-43AC-9DF2-F8C432F32B4C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523" y="6236208"/>
            <a:ext cx="5103729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xhere.com/th/photo/1442627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75DD495B-43FB-D3AD-749B-3588E01F9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8182" y="361708"/>
            <a:ext cx="11146420" cy="6134583"/>
          </a:xfrm>
          <a:gradFill>
            <a:gsLst>
              <a:gs pos="61494">
                <a:srgbClr val="B8C68B"/>
              </a:gs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endParaRPr lang="th-TH" dirty="0">
              <a:solidFill>
                <a:schemeClr val="accent1">
                  <a:lumMod val="60000"/>
                  <a:lumOff val="40000"/>
                </a:schemeClr>
              </a:solidFill>
              <a:highlight>
                <a:srgbClr val="008000"/>
              </a:highlight>
            </a:endParaRPr>
          </a:p>
          <a:p>
            <a:endParaRPr lang="th-TH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th-TH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th-TH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th-TH" sz="4000" dirty="0">
              <a:solidFill>
                <a:srgbClr val="002060"/>
              </a:solidFill>
              <a:latin typeface="TH Charmonman" panose="03000500040000020004" pitchFamily="66" charset="-34"/>
              <a:cs typeface="TH Charmonman" panose="03000500040000020004" pitchFamily="66" charset="-34"/>
            </a:endParaRPr>
          </a:p>
          <a:p>
            <a:r>
              <a:rPr lang="th-TH" sz="4000" dirty="0">
                <a:solidFill>
                  <a:srgbClr val="002060"/>
                </a:solidFill>
                <a:latin typeface="TH Charmonman" panose="03000500040000020004" pitchFamily="66" charset="-34"/>
                <a:cs typeface="TH Charmonman" panose="03000500040000020004" pitchFamily="66" charset="-34"/>
              </a:rPr>
              <a:t>สถิติการรับนักศึกษา ระดับบัณฑิตศึกษา</a:t>
            </a:r>
          </a:p>
          <a:p>
            <a:r>
              <a:rPr lang="th-TH" sz="4000" dirty="0">
                <a:solidFill>
                  <a:srgbClr val="002060"/>
                </a:solidFill>
                <a:latin typeface="TH Charmonman" panose="03000500040000020004" pitchFamily="66" charset="-34"/>
                <a:cs typeface="TH Charmonman" panose="03000500040000020004" pitchFamily="66" charset="-34"/>
              </a:rPr>
              <a:t>ปีการศึกษา 2568</a:t>
            </a:r>
          </a:p>
          <a:p>
            <a:endParaRPr lang="th-TH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รูปภาพ 4" descr="รูปภาพประกอบด้วย กราฟิก, การออกแบบกราฟิก, ตัวอักษร, เครื่องหมาย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3C2E824E-DC09-E670-90A3-F4793913A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8670" y="562641"/>
            <a:ext cx="2611023" cy="2164500"/>
          </a:xfrm>
          <a:prstGeom prst="rect">
            <a:avLst/>
          </a:prstGeom>
        </p:spPr>
      </p:pic>
      <p:pic>
        <p:nvPicPr>
          <p:cNvPr id="7" name="รูปภาพ 6" descr="รูปภาพประกอบด้วย สัญลักษณ์, วงกลม, ยอด, เครื่องหมาย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4B827E41-0D72-D718-8B5F-03807ECB53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603" y="562641"/>
            <a:ext cx="1539411" cy="193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441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AAC5C18-7CEB-565E-E1E7-56D183B74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85" y="256032"/>
            <a:ext cx="2910839" cy="1070008"/>
          </a:xfrm>
          <a:solidFill>
            <a:schemeClr val="accent6">
              <a:lumMod val="60000"/>
              <a:lumOff val="40000"/>
            </a:schemeClr>
          </a:solidFill>
        </p:spPr>
        <p:txBody>
          <a:bodyPr vert="horz" lIns="274320" tIns="182880" rIns="274320" bIns="182880" rtlCol="0" anchor="ctr" anchorCtr="1">
            <a:normAutofit fontScale="90000"/>
          </a:bodyPr>
          <a:lstStyle/>
          <a:p>
            <a:r>
              <a:rPr lang="th-TH" dirty="0">
                <a:solidFill>
                  <a:srgbClr val="002060"/>
                </a:solidFill>
                <a:latin typeface="TH Charmonman" panose="03000500040000020004" pitchFamily="66" charset="-34"/>
                <a:cs typeface="TH Charmonman" panose="03000500040000020004" pitchFamily="66" charset="-34"/>
              </a:rPr>
              <a:t>ตารางเปรียบเทียบ</a:t>
            </a:r>
            <a:br>
              <a:rPr lang="th-TH" dirty="0">
                <a:solidFill>
                  <a:srgbClr val="002060"/>
                </a:solidFill>
                <a:latin typeface="TH Charmonman" panose="03000500040000020004" pitchFamily="66" charset="-34"/>
                <a:cs typeface="TH Charmonman" panose="03000500040000020004" pitchFamily="66" charset="-34"/>
              </a:rPr>
            </a:br>
            <a:r>
              <a:rPr lang="th-TH" dirty="0">
                <a:solidFill>
                  <a:srgbClr val="002060"/>
                </a:solidFill>
                <a:latin typeface="TH Charmonman" panose="03000500040000020004" pitchFamily="66" charset="-34"/>
                <a:cs typeface="TH Charmonman" panose="03000500040000020004" pitchFamily="66" charset="-34"/>
              </a:rPr>
              <a:t>ปี2566 กับ ปี2567</a:t>
            </a:r>
            <a:endParaRPr lang="en-US" dirty="0">
              <a:solidFill>
                <a:srgbClr val="002060"/>
              </a:solidFill>
              <a:latin typeface="TH Charmonman" panose="03000500040000020004" pitchFamily="66" charset="-34"/>
              <a:cs typeface="TH Charmonman" panose="03000500040000020004" pitchFamily="66" charset="-3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6F0A31-5407-4EFA-9DFA-67E9426829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42ED511E-D2B9-E633-5DEE-67499C102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8038" y="64922"/>
            <a:ext cx="6382170" cy="6793077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5FFB2FAC-A7D2-FF97-0119-AEB5849D2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99" y="1857961"/>
            <a:ext cx="4471948" cy="157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886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4372722D-987E-A53C-659E-930B0D0EBA9B}"/>
              </a:ext>
            </a:extLst>
          </p:cNvPr>
          <p:cNvSpPr txBox="1"/>
          <p:nvPr/>
        </p:nvSpPr>
        <p:spPr>
          <a:xfrm>
            <a:off x="812386" y="1128683"/>
            <a:ext cx="3134580" cy="3263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algn="ctr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H NiramitIT๙ " panose="02000506000000020004" pitchFamily="2" charset="-34"/>
                <a:cs typeface="TH NiramitIT๙ " panose="02000506000000020004" pitchFamily="2" charset="-34"/>
              </a:rPr>
              <a:t>แผนภูมิแสดงการเ</a:t>
            </a:r>
            <a:r>
              <a:rPr lang="th-TH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H NiramitIT๙ " panose="02000506000000020004" pitchFamily="2" charset="-34"/>
                <a:cs typeface="TH NiramitIT๙ " panose="02000506000000020004" pitchFamily="2" charset="-34"/>
              </a:rPr>
              <a:t>ป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H NiramitIT๙ " panose="02000506000000020004" pitchFamily="2" charset="-34"/>
                <a:cs typeface="TH NiramitIT๙ " panose="02000506000000020004" pitchFamily="2" charset="-34"/>
              </a:rPr>
              <a:t>รียบเทียบการรับ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H NiramitIT๙ " panose="02000506000000020004" pitchFamily="2" charset="-34"/>
                <a:cs typeface="TH NiramitIT๙ " panose="02000506000000020004" pitchFamily="2" charset="-34"/>
              </a:rPr>
              <a:t>     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2566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กับ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2567</a:t>
            </a: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B9A6A8C2-8B3A-4AD3-AFCC-F1D3F1F02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4182" y="964692"/>
            <a:ext cx="6885432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CDF64937-39B5-4AB3-A2EF-EA689BA60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7802" y="1128683"/>
            <a:ext cx="6558192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68ECB1CD-2DCE-2DC3-101B-F931A29E2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2916" y="1280160"/>
            <a:ext cx="6627963" cy="390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762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>
            <a:extLst>
              <a:ext uri="{FF2B5EF4-FFF2-40B4-BE49-F238E27FC236}">
                <a16:creationId xmlns:a16="http://schemas.microsoft.com/office/drawing/2014/main" id="{04BEF3F1-2817-4593-8575-BCF2AAB42C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F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รูปภาพ 3" descr="รูปภาพประกอบด้วย ภาพตัดปะ, ภาพประกอบ, การ์ตูน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CD2E0A77-3A89-A372-F220-BCD3DD6415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679"/>
          <a:stretch>
            <a:fillRect/>
          </a:stretch>
        </p:blipFill>
        <p:spPr>
          <a:xfrm>
            <a:off x="970788" y="969264"/>
            <a:ext cx="10250424" cy="4919472"/>
          </a:xfrm>
          <a:prstGeom prst="rect">
            <a:avLst/>
          </a:prstGeom>
        </p:spPr>
      </p:pic>
      <p:sp>
        <p:nvSpPr>
          <p:cNvPr id="14" name="Rectangle 10">
            <a:extLst>
              <a:ext uri="{FF2B5EF4-FFF2-40B4-BE49-F238E27FC236}">
                <a16:creationId xmlns:a16="http://schemas.microsoft.com/office/drawing/2014/main" id="{1FF9A2C9-7772-4A25-A286-C89751B17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196" y="804672"/>
            <a:ext cx="10579608" cy="5248656"/>
          </a:xfrm>
          <a:prstGeom prst="rect">
            <a:avLst/>
          </a:prstGeom>
          <a:noFill/>
          <a:ln w="2540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98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B753FB09-E4BC-73F9-4336-CF663E203A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487" r="19688"/>
          <a:stretch>
            <a:fillRect/>
          </a:stretch>
        </p:blipFill>
        <p:spPr>
          <a:xfrm>
            <a:off x="20" y="6750"/>
            <a:ext cx="7537684" cy="6857990"/>
          </a:xfrm>
          <a:prstGeom prst="rect">
            <a:avLst/>
          </a:prstGeom>
        </p:spPr>
      </p:pic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D0EF62A-0096-8FD8-3ABF-516A04528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82" y="2240280"/>
            <a:ext cx="5928360" cy="1188720"/>
          </a:xfrm>
          <a:solidFill>
            <a:schemeClr val="tx1">
              <a:alpha val="60000"/>
            </a:schemeClr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th-TH">
                <a:solidFill>
                  <a:schemeClr val="bg1"/>
                </a:solidFill>
              </a:rPr>
              <a:t>บริบทการจัดทำทำสถิติการรับนักศึกษาระดับบัณฑิตศึกษา ปี2568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C18BC7-5FF5-42FD-8163-C0D34837F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7704" y="6740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D1698E41-064F-AA99-4BF9-0DFADA818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4384" y="414528"/>
            <a:ext cx="4401312" cy="5681472"/>
          </a:xfrm>
        </p:spPr>
        <p:txBody>
          <a:bodyPr anchor="ctr">
            <a:normAutofit/>
          </a:bodyPr>
          <a:lstStyle/>
          <a:p>
            <a:pPr algn="just"/>
            <a:r>
              <a:rPr lang="th-TH" sz="20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สถิติรายงานจำนวนนักศึกษาใหม่แรกเข้า </a:t>
            </a:r>
            <a:r>
              <a:rPr lang="th-TH" sz="2000" dirty="0">
                <a:solidFill>
                  <a:srgbClr val="FF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ระดับบัณฑิตศึกษา มหาวิทยาลัยราชภัฏพระนคร ประจำปีการศึกษา</a:t>
            </a:r>
            <a:r>
              <a:rPr lang="en-US" sz="2000" dirty="0">
                <a:solidFill>
                  <a:srgbClr val="FF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2568 </a:t>
            </a:r>
            <a:r>
              <a:rPr lang="th-TH" sz="2000" dirty="0">
                <a:solidFill>
                  <a:srgbClr val="FF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สำนักส่งเสริมวิชาการและงานทะเบียนจัดทำขึ้นเพื่อรายงานข้อมูลที่สำคัญ ๆ ได้แก่ หลักสูตร คณะ สาขาวิชาที่เปิดรับนักศึกษา จำนวนนักศึกษาที่กำหนดตามแผนรับ ในแต่ละเทอม จำนวนผู้รายงานตัวเป็นนักศึกษาใหม่ แผนภูมิแสดงการเปรียบเทียบข้อมูลจำนวนผู้รายงานตัว ระหว่างปีการศึกษา</a:t>
            </a:r>
            <a:r>
              <a:rPr lang="en-US" sz="2000" dirty="0">
                <a:solidFill>
                  <a:srgbClr val="FF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2567 – 2568 </a:t>
            </a:r>
            <a:r>
              <a:rPr lang="th-TH" sz="2000" dirty="0">
                <a:solidFill>
                  <a:srgbClr val="FF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ทั้งนี้เพื่อได้ใช้เป็นข้อมูล เบื้องต้นในการกำหนดนโยบายหรือแผนพัฒนาการจัดการศึกษาและการดำเนินงานทางด้านต่าง ๆ ของ มหาวิทยาลัย หวังเป็นอย่างยิ่งว่ารายงานฉบับนี้ จะเป็นประโยชน์ต่อหน่วยงานที่เกี่ยวข้องและผู้ที่สนใจ</a:t>
            </a:r>
            <a:endParaRPr lang="en-US" sz="2000" dirty="0">
              <a:solidFill>
                <a:srgbClr val="FFFF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57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B7CA2368-25E8-59D4-73FF-74E02BDDB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170" y="624120"/>
            <a:ext cx="7935835" cy="6046771"/>
          </a:xfrm>
          <a:prstGeom prst="rect">
            <a:avLst/>
          </a:prstGeom>
        </p:spPr>
      </p:pic>
      <p:sp>
        <p:nvSpPr>
          <p:cNvPr id="10" name="วงรี 9">
            <a:extLst>
              <a:ext uri="{FF2B5EF4-FFF2-40B4-BE49-F238E27FC236}">
                <a16:creationId xmlns:a16="http://schemas.microsoft.com/office/drawing/2014/main" id="{1B216737-A926-3790-5B21-C83DF599139B}"/>
              </a:ext>
            </a:extLst>
          </p:cNvPr>
          <p:cNvSpPr/>
          <p:nvPr/>
        </p:nvSpPr>
        <p:spPr>
          <a:xfrm>
            <a:off x="617316" y="1993739"/>
            <a:ext cx="3040283" cy="269548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วงรี 10">
            <a:extLst>
              <a:ext uri="{FF2B5EF4-FFF2-40B4-BE49-F238E27FC236}">
                <a16:creationId xmlns:a16="http://schemas.microsoft.com/office/drawing/2014/main" id="{99EB8C91-6803-CE8D-93F8-68F71A5748DF}"/>
              </a:ext>
            </a:extLst>
          </p:cNvPr>
          <p:cNvSpPr/>
          <p:nvPr/>
        </p:nvSpPr>
        <p:spPr>
          <a:xfrm>
            <a:off x="740781" y="2083443"/>
            <a:ext cx="2801072" cy="2453833"/>
          </a:xfrm>
          <a:prstGeom prst="ellipse">
            <a:avLst/>
          </a:prstGeom>
          <a:solidFill>
            <a:srgbClr val="6DD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rgbClr val="7030A0"/>
                </a:solidFill>
              </a:rPr>
              <a:t>รายงานแผนการรับนักศึกษา  ระดับบัณฑิตศึกษา</a:t>
            </a:r>
          </a:p>
          <a:p>
            <a:pPr algn="ctr"/>
            <a:r>
              <a:rPr lang="th-TH" dirty="0">
                <a:solidFill>
                  <a:srgbClr val="7030A0"/>
                </a:solidFill>
              </a:rPr>
              <a:t>ปี 2568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52662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4B6ACB1B-16CA-1924-5341-B76A11FA5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2384" y="202357"/>
            <a:ext cx="6583680" cy="663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027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E4A119C8-D9E5-60EF-8090-35731328A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264" y="0"/>
            <a:ext cx="4149784" cy="6858000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E0E1AC45-4B6E-25CF-57F8-8CFBF3967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0536" y="124968"/>
            <a:ext cx="6553200" cy="2438400"/>
          </a:xfrm>
          <a:prstGeom prst="rect">
            <a:avLst/>
          </a:prstGeom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AD992595-F252-05E9-EBDF-9BA229564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8457" y="2694272"/>
            <a:ext cx="5517358" cy="368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622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E74A2F26-FD99-F68A-4B0F-38EFC4EBF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510" y="108291"/>
            <a:ext cx="4922114" cy="6456224"/>
          </a:xfrm>
          <a:prstGeom prst="rect">
            <a:avLst/>
          </a:prstGeom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959822E7-5D3E-421A-68F7-030C144C1F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865526" y="438912"/>
            <a:ext cx="5665239" cy="588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720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61973C-D7BC-4397-B86E-9E0A93397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044" y="745236"/>
            <a:ext cx="10725912" cy="53675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467D05-2141-47A3-A4E0-42AF4AB00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328266" y="-2013796"/>
            <a:ext cx="5535469" cy="10885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F4C13D0B-131E-9002-5258-F16C67766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502" y="1218541"/>
            <a:ext cx="5133998" cy="4209878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D1AAEEB3-7FE8-C016-DDD2-E44CCD931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9500" y="2023872"/>
            <a:ext cx="5133998" cy="241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260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4A61973C-D7BC-4397-B86E-9E0A93397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044" y="745236"/>
            <a:ext cx="10725912" cy="53675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id="{13467D05-2141-47A3-A4E0-42AF4AB00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328266" y="-2013796"/>
            <a:ext cx="5535469" cy="10885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C3E2311E-D927-7DA6-42D3-96CE38A8C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77" y="2091391"/>
            <a:ext cx="4876631" cy="2939857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6BD9D686-CC9B-E076-C44E-3E621C891B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141" y="2773986"/>
            <a:ext cx="4876632" cy="2377938"/>
          </a:xfrm>
          <a:prstGeom prst="rect">
            <a:avLst/>
          </a:prstGeom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406744A4-A752-1524-1916-66C469379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8099" y="1073158"/>
            <a:ext cx="6471760" cy="73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671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8052E07-F8F8-7FB0-D198-1B0111DC3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0295" y="181655"/>
            <a:ext cx="7472306" cy="779044"/>
          </a:xfrm>
        </p:spPr>
        <p:txBody>
          <a:bodyPr/>
          <a:lstStyle/>
          <a:p>
            <a:r>
              <a:rPr lang="th-TH" dirty="0"/>
              <a:t>แสดงรายงานการรับนักศึกษาปี2567</a:t>
            </a: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77B63E39-2843-4FE3-FC2F-97B3DF287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78894"/>
            <a:ext cx="10515600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028056"/>
      </p:ext>
    </p:extLst>
  </p:cSld>
  <p:clrMapOvr>
    <a:masterClrMapping/>
  </p:clrMapOvr>
</p:sld>
</file>

<file path=ppt/theme/theme1.xml><?xml version="1.0" encoding="utf-8"?>
<a:theme xmlns:a="http://schemas.openxmlformats.org/drawingml/2006/main" name="กล่อง">
  <a:themeElements>
    <a:clrScheme name="Parcel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TM10001115[[fn=กล่อง]]</Template>
  <TotalTime>168</TotalTime>
  <Words>167</Words>
  <Application>Microsoft Office PowerPoint</Application>
  <PresentationFormat>แบบจอกว้าง</PresentationFormat>
  <Paragraphs>14</Paragraphs>
  <Slides>12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12</vt:i4>
      </vt:variant>
    </vt:vector>
  </HeadingPairs>
  <TitlesOfParts>
    <vt:vector size="18" baseType="lpstr">
      <vt:lpstr>Arial</vt:lpstr>
      <vt:lpstr>Gill Sans MT</vt:lpstr>
      <vt:lpstr>TH Charmonman</vt:lpstr>
      <vt:lpstr>TH NiramitIT๙ </vt:lpstr>
      <vt:lpstr>TH SarabunPSK</vt:lpstr>
      <vt:lpstr>กล่อง</vt:lpstr>
      <vt:lpstr>งานนำเสนอ PowerPoint</vt:lpstr>
      <vt:lpstr>บริบทการจัดทำทำสถิติการรับนักศึกษาระดับบัณฑิตศึกษา ปี2568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แสดงรายงานการรับนักศึกษาปี2567</vt:lpstr>
      <vt:lpstr>ตารางเปรียบเทียบ ปี2566 กับ ปี2567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นางสาวมณี คำวงษ์</dc:creator>
  <cp:lastModifiedBy>นางสาวมณี คำวงษ์</cp:lastModifiedBy>
  <cp:revision>1</cp:revision>
  <dcterms:created xsi:type="dcterms:W3CDTF">2025-08-29T02:59:13Z</dcterms:created>
  <dcterms:modified xsi:type="dcterms:W3CDTF">2026-04-20T06:31:55Z</dcterms:modified>
</cp:coreProperties>
</file>