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1" r:id="rId3"/>
    <p:sldId id="279" r:id="rId4"/>
    <p:sldId id="287" r:id="rId5"/>
    <p:sldId id="286" r:id="rId6"/>
    <p:sldId id="291" r:id="rId7"/>
    <p:sldId id="290" r:id="rId8"/>
    <p:sldId id="292" r:id="rId9"/>
    <p:sldId id="293" r:id="rId10"/>
    <p:sldId id="283" r:id="rId11"/>
    <p:sldId id="285" r:id="rId12"/>
    <p:sldId id="288" r:id="rId13"/>
    <p:sldId id="289" r:id="rId14"/>
    <p:sldId id="281" r:id="rId15"/>
  </p:sldIdLst>
  <p:sldSz cx="12192000" cy="6858000"/>
  <p:notesSz cx="6858000" cy="9144000"/>
  <p:defaultTextStyle>
    <a:defPPr rtl="0">
      <a:defRPr lang="th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ยินดีต้อนรับ" id="{E75E278A-FF0E-49A4-B170-79828D63BBAD}">
          <p14:sldIdLst>
            <p14:sldId id="256"/>
          </p14:sldIdLst>
        </p14:section>
        <p14:section name="ออกแบบ มอร์ฟ คำอธิบายประกอบ ทำงานร่วมกัน บอกฉัน" id="{B9B51309-D148-4332-87C2-07BE32FBCA3B}">
          <p14:sldIdLst>
            <p14:sldId id="271"/>
            <p14:sldId id="279"/>
            <p14:sldId id="287"/>
            <p14:sldId id="286"/>
            <p14:sldId id="291"/>
            <p14:sldId id="290"/>
            <p14:sldId id="292"/>
            <p14:sldId id="293"/>
            <p14:sldId id="283"/>
            <p14:sldId id="285"/>
            <p14:sldId id="288"/>
            <p14:sldId id="289"/>
            <p14:sldId id="281"/>
          </p14:sldIdLst>
        </p14:section>
        <p14:section name="เรียนรู้เพิ่มเติม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ผู้สร้าง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AB6"/>
    <a:srgbClr val="F5F5F5"/>
    <a:srgbClr val="D24726"/>
    <a:srgbClr val="F8CFB6"/>
    <a:srgbClr val="FF9B45"/>
    <a:srgbClr val="923922"/>
    <a:srgbClr val="CC00FF"/>
    <a:srgbClr val="404040"/>
    <a:srgbClr val="DD462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B71EE-CF1D-4B70-AE16-80AB5DF9DCB8}" v="242" dt="2026-04-03T07:03:26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1284" autoAdjust="0"/>
  </p:normalViewPr>
  <p:slideViewPr>
    <p:cSldViewPr snapToGrid="0">
      <p:cViewPr varScale="1">
        <p:scale>
          <a:sx n="82" d="100"/>
          <a:sy n="82" d="100"/>
        </p:scale>
        <p:origin x="89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29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นางสาวมณี คำวงษ์" userId="cbd2f26c-ebaa-440a-8733-8e311872233d" providerId="ADAL" clId="{C675DCCB-5D60-4620-92B1-01316FD71741}"/>
    <pc:docChg chg="undo custSel addSld modSld modSection">
      <pc:chgData name="นางสาวมณี คำวงษ์" userId="cbd2f26c-ebaa-440a-8733-8e311872233d" providerId="ADAL" clId="{C675DCCB-5D60-4620-92B1-01316FD71741}" dt="2026-04-03T08:22:53.111" v="999" actId="207"/>
      <pc:docMkLst>
        <pc:docMk/>
      </pc:docMkLst>
      <pc:sldChg chg="modSp mod">
        <pc:chgData name="นางสาวมณี คำวงษ์" userId="cbd2f26c-ebaa-440a-8733-8e311872233d" providerId="ADAL" clId="{C675DCCB-5D60-4620-92B1-01316FD71741}" dt="2026-04-03T04:18:07.527" v="299" actId="13904"/>
        <pc:sldMkLst>
          <pc:docMk/>
          <pc:sldMk cId="3457616166" sldId="271"/>
        </pc:sldMkLst>
        <pc:spChg chg="mod">
          <ac:chgData name="นางสาวมณี คำวงษ์" userId="cbd2f26c-ebaa-440a-8733-8e311872233d" providerId="ADAL" clId="{C675DCCB-5D60-4620-92B1-01316FD71741}" dt="2026-04-03T04:18:07.527" v="299" actId="13904"/>
          <ac:spMkLst>
            <pc:docMk/>
            <pc:sldMk cId="3457616166" sldId="271"/>
            <ac:spMk id="38" creationId="{00000000-0000-0000-0000-000000000000}"/>
          </ac:spMkLst>
        </pc:spChg>
      </pc:sldChg>
      <pc:sldChg chg="addSp delSp modSp mod">
        <pc:chgData name="นางสาวมณี คำวงษ์" userId="cbd2f26c-ebaa-440a-8733-8e311872233d" providerId="ADAL" clId="{C675DCCB-5D60-4620-92B1-01316FD71741}" dt="2026-04-03T07:07:25.207" v="882" actId="20577"/>
        <pc:sldMkLst>
          <pc:docMk/>
          <pc:sldMk cId="1107001750" sldId="279"/>
        </pc:sldMkLst>
        <pc:spChg chg="add mod">
          <ac:chgData name="นางสาวมณี คำวงษ์" userId="cbd2f26c-ebaa-440a-8733-8e311872233d" providerId="ADAL" clId="{C675DCCB-5D60-4620-92B1-01316FD71741}" dt="2026-04-03T07:05:08.933" v="852" actId="948"/>
          <ac:spMkLst>
            <pc:docMk/>
            <pc:sldMk cId="1107001750" sldId="279"/>
            <ac:spMk id="3" creationId="{40152AE7-886E-0AE1-C109-C96782F23D4F}"/>
          </ac:spMkLst>
        </pc:spChg>
        <pc:spChg chg="mod topLvl">
          <ac:chgData name="นางสาวมณี คำวงษ์" userId="cbd2f26c-ebaa-440a-8733-8e311872233d" providerId="ADAL" clId="{C675DCCB-5D60-4620-92B1-01316FD71741}" dt="2026-04-03T07:02:17.297" v="741" actId="20577"/>
          <ac:spMkLst>
            <pc:docMk/>
            <pc:sldMk cId="1107001750" sldId="279"/>
            <ac:spMk id="24" creationId="{00000000-0000-0000-0000-000000000000}"/>
          </ac:spMkLst>
        </pc:spChg>
        <pc:spChg chg="del topLvl">
          <ac:chgData name="นางสาวมณี คำวงษ์" userId="cbd2f26c-ebaa-440a-8733-8e311872233d" providerId="ADAL" clId="{C675DCCB-5D60-4620-92B1-01316FD71741}" dt="2026-04-03T07:02:05.782" v="739" actId="21"/>
          <ac:spMkLst>
            <pc:docMk/>
            <pc:sldMk cId="1107001750" sldId="279"/>
            <ac:spMk id="30" creationId="{00000000-0000-0000-0000-000000000000}"/>
          </ac:spMkLst>
        </pc:spChg>
        <pc:spChg chg="del mod">
          <ac:chgData name="นางสาวมณี คำวงษ์" userId="cbd2f26c-ebaa-440a-8733-8e311872233d" providerId="ADAL" clId="{C675DCCB-5D60-4620-92B1-01316FD71741}" dt="2026-04-03T07:03:17.262" v="756" actId="21"/>
          <ac:spMkLst>
            <pc:docMk/>
            <pc:sldMk cId="1107001750" sldId="279"/>
            <ac:spMk id="32" creationId="{00000000-0000-0000-0000-000000000000}"/>
          </ac:spMkLst>
        </pc:spChg>
        <pc:spChg chg="mod">
          <ac:chgData name="นางสาวมณี คำวงษ์" userId="cbd2f26c-ebaa-440a-8733-8e311872233d" providerId="ADAL" clId="{C675DCCB-5D60-4620-92B1-01316FD71741}" dt="2026-04-03T06:52:46.517" v="661" actId="20577"/>
          <ac:spMkLst>
            <pc:docMk/>
            <pc:sldMk cId="1107001750" sldId="279"/>
            <ac:spMk id="36" creationId="{00000000-0000-0000-0000-000000000000}"/>
          </ac:spMkLst>
        </pc:spChg>
        <pc:spChg chg="mod">
          <ac:chgData name="นางสาวมณี คำวงษ์" userId="cbd2f26c-ebaa-440a-8733-8e311872233d" providerId="ADAL" clId="{C675DCCB-5D60-4620-92B1-01316FD71741}" dt="2026-04-03T07:07:25.207" v="882" actId="20577"/>
          <ac:spMkLst>
            <pc:docMk/>
            <pc:sldMk cId="1107001750" sldId="279"/>
            <ac:spMk id="40" creationId="{00000000-0000-0000-0000-000000000000}"/>
          </ac:spMkLst>
        </pc:spChg>
        <pc:grpChg chg="del">
          <ac:chgData name="นางสาวมณี คำวงษ์" userId="cbd2f26c-ebaa-440a-8733-8e311872233d" providerId="ADAL" clId="{C675DCCB-5D60-4620-92B1-01316FD71741}" dt="2026-04-03T07:02:05.782" v="739" actId="21"/>
          <ac:grpSpMkLst>
            <pc:docMk/>
            <pc:sldMk cId="1107001750" sldId="279"/>
            <ac:grpSpMk id="22" creationId="{00000000-0000-0000-0000-000000000000}"/>
          </ac:grpSpMkLst>
        </pc:grpChg>
      </pc:sldChg>
      <pc:sldChg chg="modSp mod setBg modClrScheme chgLayout">
        <pc:chgData name="นางสาวมณี คำวงษ์" userId="cbd2f26c-ebaa-440a-8733-8e311872233d" providerId="ADAL" clId="{C675DCCB-5D60-4620-92B1-01316FD71741}" dt="2026-04-03T04:28:00.774" v="354"/>
        <pc:sldMkLst>
          <pc:docMk/>
          <pc:sldMk cId="498464608" sldId="283"/>
        </pc:sldMkLst>
        <pc:spChg chg="mod">
          <ac:chgData name="นางสาวมณี คำวงษ์" userId="cbd2f26c-ebaa-440a-8733-8e311872233d" providerId="ADAL" clId="{C675DCCB-5D60-4620-92B1-01316FD71741}" dt="2026-04-03T04:27:10.729" v="347" actId="26606"/>
          <ac:spMkLst>
            <pc:docMk/>
            <pc:sldMk cId="498464608" sldId="283"/>
            <ac:spMk id="2" creationId="{BF76DB8D-71C1-2128-2D9A-30F7A112BEDC}"/>
          </ac:spMkLst>
        </pc:spChg>
        <pc:picChg chg="mod">
          <ac:chgData name="นางสาวมณี คำวงษ์" userId="cbd2f26c-ebaa-440a-8733-8e311872233d" providerId="ADAL" clId="{C675DCCB-5D60-4620-92B1-01316FD71741}" dt="2026-04-03T04:27:10.729" v="347" actId="26606"/>
          <ac:picMkLst>
            <pc:docMk/>
            <pc:sldMk cId="498464608" sldId="283"/>
            <ac:picMk id="3" creationId="{ECD9EA59-299A-D4BF-EE34-A9B065F6D776}"/>
          </ac:picMkLst>
        </pc:picChg>
        <pc:picChg chg="mod">
          <ac:chgData name="นางสาวมณี คำวงษ์" userId="cbd2f26c-ebaa-440a-8733-8e311872233d" providerId="ADAL" clId="{C675DCCB-5D60-4620-92B1-01316FD71741}" dt="2026-04-03T04:27:10.729" v="347" actId="26606"/>
          <ac:picMkLst>
            <pc:docMk/>
            <pc:sldMk cId="498464608" sldId="283"/>
            <ac:picMk id="4" creationId="{9EB731F3-AA89-E52B-5393-90B85FBC6C65}"/>
          </ac:picMkLst>
        </pc:picChg>
      </pc:sldChg>
      <pc:sldChg chg="addSp delSp modSp mod">
        <pc:chgData name="นางสาวมณี คำวงษ์" userId="cbd2f26c-ebaa-440a-8733-8e311872233d" providerId="ADAL" clId="{C675DCCB-5D60-4620-92B1-01316FD71741}" dt="2026-04-03T07:07:55.423" v="884" actId="1076"/>
        <pc:sldMkLst>
          <pc:docMk/>
          <pc:sldMk cId="3312990818" sldId="286"/>
        </pc:sldMkLst>
        <pc:spChg chg="mod">
          <ac:chgData name="นางสาวมณี คำวงษ์" userId="cbd2f26c-ebaa-440a-8733-8e311872233d" providerId="ADAL" clId="{C675DCCB-5D60-4620-92B1-01316FD71741}" dt="2026-04-01T07:11:31.330" v="130" actId="20577"/>
          <ac:spMkLst>
            <pc:docMk/>
            <pc:sldMk cId="3312990818" sldId="286"/>
            <ac:spMk id="2" creationId="{059B910A-6E5F-FE2E-6E15-FA06F2C04A12}"/>
          </ac:spMkLst>
        </pc:spChg>
        <pc:spChg chg="mod">
          <ac:chgData name="นางสาวมณี คำวงษ์" userId="cbd2f26c-ebaa-440a-8733-8e311872233d" providerId="ADAL" clId="{C675DCCB-5D60-4620-92B1-01316FD71741}" dt="2026-04-01T08:01:55.906" v="207" actId="1076"/>
          <ac:spMkLst>
            <pc:docMk/>
            <pc:sldMk cId="3312990818" sldId="286"/>
            <ac:spMk id="7" creationId="{75DD23B5-E769-77E9-D918-E2216623318D}"/>
          </ac:spMkLst>
        </pc:spChg>
        <pc:picChg chg="add mod">
          <ac:chgData name="นางสาวมณี คำวงษ์" userId="cbd2f26c-ebaa-440a-8733-8e311872233d" providerId="ADAL" clId="{C675DCCB-5D60-4620-92B1-01316FD71741}" dt="2026-04-03T07:07:48.440" v="883" actId="14100"/>
          <ac:picMkLst>
            <pc:docMk/>
            <pc:sldMk cId="3312990818" sldId="286"/>
            <ac:picMk id="4" creationId="{7FCEACD4-D718-4EAB-33C8-4AB995920CB2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03T07:07:55.423" v="884" actId="1076"/>
          <ac:picMkLst>
            <pc:docMk/>
            <pc:sldMk cId="3312990818" sldId="286"/>
            <ac:picMk id="6" creationId="{C20D30DA-8220-AA22-7EAD-3D8BCB1F30DE}"/>
          </ac:picMkLst>
        </pc:picChg>
        <pc:picChg chg="add del mod">
          <ac:chgData name="นางสาวมณี คำวงษ์" userId="cbd2f26c-ebaa-440a-8733-8e311872233d" providerId="ADAL" clId="{C675DCCB-5D60-4620-92B1-01316FD71741}" dt="2026-04-03T04:18:44.028" v="300" actId="478"/>
          <ac:picMkLst>
            <pc:docMk/>
            <pc:sldMk cId="3312990818" sldId="286"/>
            <ac:picMk id="9" creationId="{5DB10977-38CF-D1F8-C4CF-F419D6C9B3EB}"/>
          </ac:picMkLst>
        </pc:picChg>
        <pc:picChg chg="add del mod">
          <ac:chgData name="นางสาวมณี คำวงษ์" userId="cbd2f26c-ebaa-440a-8733-8e311872233d" providerId="ADAL" clId="{C675DCCB-5D60-4620-92B1-01316FD71741}" dt="2026-04-03T04:19:07.768" v="303" actId="478"/>
          <ac:picMkLst>
            <pc:docMk/>
            <pc:sldMk cId="3312990818" sldId="286"/>
            <ac:picMk id="10" creationId="{E745E3BD-1171-F284-3D3D-E6E4F077E498}"/>
          </ac:picMkLst>
        </pc:picChg>
      </pc:sldChg>
      <pc:sldChg chg="addSp delSp modSp mod modClrScheme chgLayout">
        <pc:chgData name="นางสาวมณี คำวงษ์" userId="cbd2f26c-ebaa-440a-8733-8e311872233d" providerId="ADAL" clId="{C675DCCB-5D60-4620-92B1-01316FD71741}" dt="2026-04-01T07:23:49.235" v="152" actId="1076"/>
        <pc:sldMkLst>
          <pc:docMk/>
          <pc:sldMk cId="3612157419" sldId="287"/>
        </pc:sldMkLst>
        <pc:spChg chg="mod">
          <ac:chgData name="นางสาวมณี คำวงษ์" userId="cbd2f26c-ebaa-440a-8733-8e311872233d" providerId="ADAL" clId="{C675DCCB-5D60-4620-92B1-01316FD71741}" dt="2026-04-01T07:23:27.444" v="150" actId="26606"/>
          <ac:spMkLst>
            <pc:docMk/>
            <pc:sldMk cId="3612157419" sldId="287"/>
            <ac:spMk id="2" creationId="{C2A47858-BBC4-94FC-ACEE-498B9F690675}"/>
          </ac:spMkLst>
        </pc:spChg>
        <pc:spChg chg="add del mod">
          <ac:chgData name="นางสาวมณี คำวงษ์" userId="cbd2f26c-ebaa-440a-8733-8e311872233d" providerId="ADAL" clId="{C675DCCB-5D60-4620-92B1-01316FD71741}" dt="2026-04-01T07:23:27.444" v="150" actId="26606"/>
          <ac:spMkLst>
            <pc:docMk/>
            <pc:sldMk cId="3612157419" sldId="287"/>
            <ac:spMk id="6" creationId="{2ED50F95-38B4-BDCE-4BE3-650C9E540AA4}"/>
          </ac:spMkLst>
        </pc:spChg>
        <pc:picChg chg="mod ord">
          <ac:chgData name="นางสาวมณี คำวงษ์" userId="cbd2f26c-ebaa-440a-8733-8e311872233d" providerId="ADAL" clId="{C675DCCB-5D60-4620-92B1-01316FD71741}" dt="2026-04-01T07:23:27.444" v="150" actId="26606"/>
          <ac:picMkLst>
            <pc:docMk/>
            <pc:sldMk cId="3612157419" sldId="287"/>
            <ac:picMk id="5" creationId="{6428E1CA-A897-D542-F5A4-245A627F7E4B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01T07:23:49.235" v="152" actId="1076"/>
          <ac:picMkLst>
            <pc:docMk/>
            <pc:sldMk cId="3612157419" sldId="287"/>
            <ac:picMk id="7" creationId="{75B85827-C8D8-4A28-1915-6C5B700C6BA2}"/>
          </ac:picMkLst>
        </pc:picChg>
      </pc:sldChg>
      <pc:sldChg chg="addSp delSp modSp new mod">
        <pc:chgData name="นางสาวมณี คำวงษ์" userId="cbd2f26c-ebaa-440a-8733-8e311872233d" providerId="ADAL" clId="{C675DCCB-5D60-4620-92B1-01316FD71741}" dt="2026-04-03T08:21:56.559" v="954" actId="20577"/>
        <pc:sldMkLst>
          <pc:docMk/>
          <pc:sldMk cId="385699349" sldId="290"/>
        </pc:sldMkLst>
        <pc:spChg chg="mod">
          <ac:chgData name="นางสาวมณี คำวงษ์" userId="cbd2f26c-ebaa-440a-8733-8e311872233d" providerId="ADAL" clId="{C675DCCB-5D60-4620-92B1-01316FD71741}" dt="2026-04-03T08:21:56.559" v="954" actId="20577"/>
          <ac:spMkLst>
            <pc:docMk/>
            <pc:sldMk cId="385699349" sldId="290"/>
            <ac:spMk id="2" creationId="{DABF72FF-D7DA-CC7F-F137-198D189023B4}"/>
          </ac:spMkLst>
        </pc:spChg>
        <pc:picChg chg="add">
          <ac:chgData name="นางสาวมณี คำวงษ์" userId="cbd2f26c-ebaa-440a-8733-8e311872233d" providerId="ADAL" clId="{C675DCCB-5D60-4620-92B1-01316FD71741}" dt="2026-04-03T04:25:55.878" v="337" actId="22"/>
          <ac:picMkLst>
            <pc:docMk/>
            <pc:sldMk cId="385699349" sldId="290"/>
            <ac:picMk id="4" creationId="{CC18B0B6-CD30-FCC7-E97F-175109C59D1D}"/>
          </ac:picMkLst>
        </pc:picChg>
        <pc:picChg chg="add del mod">
          <ac:chgData name="นางสาวมณี คำวงษ์" userId="cbd2f26c-ebaa-440a-8733-8e311872233d" providerId="ADAL" clId="{C675DCCB-5D60-4620-92B1-01316FD71741}" dt="2026-04-03T04:25:32.100" v="335" actId="478"/>
          <ac:picMkLst>
            <pc:docMk/>
            <pc:sldMk cId="385699349" sldId="290"/>
            <ac:picMk id="6" creationId="{05E6243F-3EE2-3CF8-B1EC-5146903834CC}"/>
          </ac:picMkLst>
        </pc:picChg>
        <pc:picChg chg="add del mod">
          <ac:chgData name="นางสาวมณี คำวงษ์" userId="cbd2f26c-ebaa-440a-8733-8e311872233d" providerId="ADAL" clId="{C675DCCB-5D60-4620-92B1-01316FD71741}" dt="2026-04-03T04:25:33.038" v="336" actId="478"/>
          <ac:picMkLst>
            <pc:docMk/>
            <pc:sldMk cId="385699349" sldId="290"/>
            <ac:picMk id="7" creationId="{0CD3DD13-83E6-DFE5-2611-CBE732E79558}"/>
          </ac:picMkLst>
        </pc:picChg>
      </pc:sldChg>
      <pc:sldChg chg="addSp delSp modSp new mod setBg modClrScheme chgLayout">
        <pc:chgData name="นางสาวมณี คำวงษ์" userId="cbd2f26c-ebaa-440a-8733-8e311872233d" providerId="ADAL" clId="{C675DCCB-5D60-4620-92B1-01316FD71741}" dt="2026-04-03T07:08:13.578" v="885" actId="20577"/>
        <pc:sldMkLst>
          <pc:docMk/>
          <pc:sldMk cId="734442005" sldId="291"/>
        </pc:sldMkLst>
        <pc:spChg chg="mod">
          <ac:chgData name="นางสาวมณี คำวงษ์" userId="cbd2f26c-ebaa-440a-8733-8e311872233d" providerId="ADAL" clId="{C675DCCB-5D60-4620-92B1-01316FD71741}" dt="2026-04-03T07:08:13.578" v="885" actId="20577"/>
          <ac:spMkLst>
            <pc:docMk/>
            <pc:sldMk cId="734442005" sldId="291"/>
            <ac:spMk id="2" creationId="{CB0CBA8B-9733-72CA-CDF1-010A11F82BC9}"/>
          </ac:spMkLst>
        </pc:spChg>
        <pc:picChg chg="add del mod">
          <ac:chgData name="นางสาวมณี คำวงษ์" userId="cbd2f26c-ebaa-440a-8733-8e311872233d" providerId="ADAL" clId="{C675DCCB-5D60-4620-92B1-01316FD71741}" dt="2026-04-03T04:20:06.498" v="308" actId="478"/>
          <ac:picMkLst>
            <pc:docMk/>
            <pc:sldMk cId="734442005" sldId="291"/>
            <ac:picMk id="4" creationId="{005E16D2-73CC-D49C-5DFC-A3E099A96791}"/>
          </ac:picMkLst>
        </pc:picChg>
        <pc:picChg chg="add mod ord">
          <ac:chgData name="นางสาวมณี คำวงษ์" userId="cbd2f26c-ebaa-440a-8733-8e311872233d" providerId="ADAL" clId="{C675DCCB-5D60-4620-92B1-01316FD71741}" dt="2026-04-03T04:32:21.256" v="589" actId="14100"/>
          <ac:picMkLst>
            <pc:docMk/>
            <pc:sldMk cId="734442005" sldId="291"/>
            <ac:picMk id="5" creationId="{99BB87DD-409A-EEA9-2601-E389E4839B3A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03T04:32:18.147" v="588" actId="14100"/>
          <ac:picMkLst>
            <pc:docMk/>
            <pc:sldMk cId="734442005" sldId="291"/>
            <ac:picMk id="7" creationId="{812564E2-8147-38DB-E236-EC758952E847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03T04:33:47.627" v="595" actId="14100"/>
          <ac:picMkLst>
            <pc:docMk/>
            <pc:sldMk cId="734442005" sldId="291"/>
            <ac:picMk id="9" creationId="{13425E70-9017-66AE-935D-102C8FC29604}"/>
          </ac:picMkLst>
        </pc:picChg>
      </pc:sldChg>
      <pc:sldChg chg="addSp delSp modSp new mod modClrScheme chgLayout">
        <pc:chgData name="นางสาวมณี คำวงษ์" userId="cbd2f26c-ebaa-440a-8733-8e311872233d" providerId="ADAL" clId="{C675DCCB-5D60-4620-92B1-01316FD71741}" dt="2026-04-03T04:35:51.884" v="653" actId="207"/>
        <pc:sldMkLst>
          <pc:docMk/>
          <pc:sldMk cId="960905832" sldId="292"/>
        </pc:sldMkLst>
        <pc:spChg chg="add del mod">
          <ac:chgData name="นางสาวมณี คำวงษ์" userId="cbd2f26c-ebaa-440a-8733-8e311872233d" providerId="ADAL" clId="{C675DCCB-5D60-4620-92B1-01316FD71741}" dt="2026-04-03T04:35:51.884" v="653" actId="207"/>
          <ac:spMkLst>
            <pc:docMk/>
            <pc:sldMk cId="960905832" sldId="292"/>
            <ac:spMk id="2" creationId="{F2CCD551-4F7E-E6FD-4A2B-52100477F9DD}"/>
          </ac:spMkLst>
        </pc:spChg>
        <pc:spChg chg="del">
          <ac:chgData name="นางสาวมณี คำวงษ์" userId="cbd2f26c-ebaa-440a-8733-8e311872233d" providerId="ADAL" clId="{C675DCCB-5D60-4620-92B1-01316FD71741}" dt="2026-04-03T04:26:08.518" v="339" actId="478"/>
          <ac:spMkLst>
            <pc:docMk/>
            <pc:sldMk cId="960905832" sldId="292"/>
            <ac:spMk id="3" creationId="{E94E4EB4-F836-E9AF-2414-F05C1DD5CB87}"/>
          </ac:spMkLst>
        </pc:spChg>
        <pc:spChg chg="add del mod">
          <ac:chgData name="นางสาวมณี คำวงษ์" userId="cbd2f26c-ebaa-440a-8733-8e311872233d" providerId="ADAL" clId="{C675DCCB-5D60-4620-92B1-01316FD71741}" dt="2026-04-03T04:26:43.937" v="342" actId="26606"/>
          <ac:spMkLst>
            <pc:docMk/>
            <pc:sldMk cId="960905832" sldId="292"/>
            <ac:spMk id="10" creationId="{688B8B68-937A-4965-A7DA-4416F01DD69F}"/>
          </ac:spMkLst>
        </pc:spChg>
        <pc:picChg chg="add mod">
          <ac:chgData name="นางสาวมณี คำวงษ์" userId="cbd2f26c-ebaa-440a-8733-8e311872233d" providerId="ADAL" clId="{C675DCCB-5D60-4620-92B1-01316FD71741}" dt="2026-04-03T04:26:48.468" v="343" actId="1076"/>
          <ac:picMkLst>
            <pc:docMk/>
            <pc:sldMk cId="960905832" sldId="292"/>
            <ac:picMk id="5" creationId="{452CC5BC-46AA-6D8C-C2D9-631931313A88}"/>
          </ac:picMkLst>
        </pc:picChg>
      </pc:sldChg>
      <pc:sldChg chg="addSp delSp modSp new mod">
        <pc:chgData name="นางสาวมณี คำวงษ์" userId="cbd2f26c-ebaa-440a-8733-8e311872233d" providerId="ADAL" clId="{C675DCCB-5D60-4620-92B1-01316FD71741}" dt="2026-04-03T08:22:53.111" v="999" actId="207"/>
        <pc:sldMkLst>
          <pc:docMk/>
          <pc:sldMk cId="93327168" sldId="293"/>
        </pc:sldMkLst>
        <pc:spChg chg="mod">
          <ac:chgData name="นางสาวมณี คำวงษ์" userId="cbd2f26c-ebaa-440a-8733-8e311872233d" providerId="ADAL" clId="{C675DCCB-5D60-4620-92B1-01316FD71741}" dt="2026-04-03T08:22:53.111" v="999" actId="207"/>
          <ac:spMkLst>
            <pc:docMk/>
            <pc:sldMk cId="93327168" sldId="293"/>
            <ac:spMk id="2" creationId="{2AFC2E54-AC0D-0451-49FD-5CD9DD10049D}"/>
          </ac:spMkLst>
        </pc:spChg>
        <pc:spChg chg="del">
          <ac:chgData name="นางสาวมณี คำวงษ์" userId="cbd2f26c-ebaa-440a-8733-8e311872233d" providerId="ADAL" clId="{C675DCCB-5D60-4620-92B1-01316FD71741}" dt="2026-04-03T04:36:53.646" v="655" actId="478"/>
          <ac:spMkLst>
            <pc:docMk/>
            <pc:sldMk cId="93327168" sldId="293"/>
            <ac:spMk id="3" creationId="{3A5B2D57-A334-C5B6-8711-465D6FB0E0AF}"/>
          </ac:spMkLst>
        </pc:spChg>
        <pc:picChg chg="add mod">
          <ac:chgData name="นางสาวมณี คำวงษ์" userId="cbd2f26c-ebaa-440a-8733-8e311872233d" providerId="ADAL" clId="{C675DCCB-5D60-4620-92B1-01316FD71741}" dt="2026-04-03T06:55:03.551" v="669" actId="1076"/>
          <ac:picMkLst>
            <pc:docMk/>
            <pc:sldMk cId="93327168" sldId="293"/>
            <ac:picMk id="5" creationId="{9F2ECDAF-9ED0-F23A-E9D9-66C4DE2AA5A8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03T06:55:08.770" v="670" actId="1076"/>
          <ac:picMkLst>
            <pc:docMk/>
            <pc:sldMk cId="93327168" sldId="293"/>
            <ac:picMk id="7" creationId="{C8E21EA2-F093-5724-F38E-E342887CC16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th-TH">
                <a:solidFill>
                  <a:srgbClr val="7030A0"/>
                </a:solidFill>
              </a:rPr>
              <a:t>รายงานแผนรับ,ชำระเงิน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th-TH"/>
        </a:p>
      </c:txPr>
    </c:title>
    <c:autoTitleDeleted val="0"/>
    <c:plotArea>
      <c:layout>
        <c:manualLayout>
          <c:layoutTarget val="inner"/>
          <c:xMode val="edge"/>
          <c:yMode val="edge"/>
          <c:x val="6.9171751968503933E-2"/>
          <c:y val="0.12214461600980463"/>
          <c:w val="0.92926574803149609"/>
          <c:h val="0.751197480856454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แผนรับ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คณะวิทยาศาสตร์ฯ</c:v>
                </c:pt>
                <c:pt idx="1">
                  <c:v>คณะมนุษยศาสตร์ฯ</c:v>
                </c:pt>
                <c:pt idx="2">
                  <c:v>คณะวิทยาการจัดการ</c:v>
                </c:pt>
                <c:pt idx="3">
                  <c:v>คณะเทคโนโลยีอุตสาหกรรม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180</c:v>
                </c:pt>
                <c:pt idx="1">
                  <c:v>270</c:v>
                </c:pt>
                <c:pt idx="2">
                  <c:v>210</c:v>
                </c:pt>
                <c:pt idx="3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FF-47AD-B974-821654A988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ชำระเงิน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คณะวิทยาศาสตร์ฯ</c:v>
                </c:pt>
                <c:pt idx="1">
                  <c:v>คณะมนุษยศาสตร์ฯ</c:v>
                </c:pt>
                <c:pt idx="2">
                  <c:v>คณะวิทยาการจัดการ</c:v>
                </c:pt>
                <c:pt idx="3">
                  <c:v>คณะเทคโนโลยีอุตสาหกรรม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71</c:v>
                </c:pt>
                <c:pt idx="1">
                  <c:v>76</c:v>
                </c:pt>
                <c:pt idx="2">
                  <c:v>91</c:v>
                </c:pt>
                <c:pt idx="3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FF-47AD-B974-821654A988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254673296"/>
        <c:axId val="1254653136"/>
      </c:barChart>
      <c:catAx>
        <c:axId val="125467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1254653136"/>
        <c:crosses val="autoZero"/>
        <c:auto val="1"/>
        <c:lblAlgn val="ctr"/>
        <c:lblOffset val="100"/>
        <c:noMultiLvlLbl val="0"/>
      </c:catAx>
      <c:valAx>
        <c:axId val="1254653136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1254673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EDAF15F-BE7D-41AA-8B09-AA47EFB3ED81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16/07/69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‹#›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489CDD7-7AC6-42B9-B452-5B9D9F8F6FB8}" type="datetime1">
              <a:rPr lang="th-TH" smtClean="0"/>
              <a:pPr/>
              <a:t>16/07/69</a:t>
            </a:fld>
            <a:endParaRPr lang="th-TH" dirty="0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DF61EA0F-A667-4B49-8422-0062BC55E249}" type="slidenum">
              <a:rPr lang="th-TH" smtClean="0"/>
              <a:pPr/>
              <a:t>‹#›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6695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42181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1969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cxnSp>
        <p:nvCxnSpPr>
          <p:cNvPr id="12" name="ตัวเชื่อมต่อตรง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คลิกเพื่อแก้ไขสไตล์ของข้อความต้นแบบ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ระดับที่สอง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ระดับที่สาม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ระดับที่สี่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ระดับที่ห้า</a:t>
            </a:r>
          </a:p>
        </p:txBody>
      </p:sp>
      <p:sp>
        <p:nvSpPr>
          <p:cNvPr id="6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9C548D89-AEA5-43E0-9251-2001F89AD8C6}" type="datetime1">
              <a:rPr lang="th-TH" smtClean="0"/>
              <a:t>16/07/69</a:t>
            </a:fld>
            <a:endParaRPr lang="th-TH"/>
          </a:p>
        </p:txBody>
      </p:sp>
      <p:sp>
        <p:nvSpPr>
          <p:cNvPr id="7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/>
          </a:p>
        </p:txBody>
      </p:sp>
      <p:sp>
        <p:nvSpPr>
          <p:cNvPr id="8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9860EDB8-5305-433F-BE41-D7A86D811DB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่วนหั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0" name="สี่เหลี่ยมผืนผ้า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7" name="ตัวแทนเนื้อหา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คลิกเพื่อแก้ไขสไตล์ของข้อความต้นแบบ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ระดับที่สอง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ระดับที่สาม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ระดับที่สี่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th-TH" sz="1800" noProof="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th-TH" noProof="0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9D27DA43-F557-4D3E-96F4-CF7C86697E55}" type="datetime1">
              <a:rPr lang="th-TH" smtClean="0"/>
              <a:t>16/07/69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9860EDB8-5305-433F-BE41-D7A86D811DB3}" type="slidenum">
              <a:rPr lang="th-TH" smtClean="0"/>
              <a:pPr/>
              <a:t>‹#›</a:t>
            </a:fld>
            <a:endParaRPr lang="th-TH"/>
          </a:p>
        </p:txBody>
      </p:sp>
      <p:cxnSp>
        <p:nvCxnSpPr>
          <p:cNvPr id="8" name="ตัวเชื่อมต่อตรง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Leelawadee" panose="020B0502040204020203" pitchFamily="34" charset="-34"/>
          <a:ea typeface="+mj-ea"/>
          <a:cs typeface="Leelawadee" panose="020B0502040204020203" pitchFamily="34" charset="-34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th/vectors/%E0%B8%A3%E0%B8%B0%E0%B9%80%E0%B8%9A%E0%B8%B4%E0%B8%94-%E0%B8%81%E0%B8%B2%E0%B8%A3%E0%B9%8C%E0%B8%95%E0%B8%B9%E0%B8%99-%E0%B8%AA%E0%B8%B1%E0%B8%8D%E0%B8%A5%E0%B8%B1%E0%B8%81%E0%B8%A9%E0%B8%93%E0%B9%8C-2025548/" TargetMode="Externa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rgbClr val="00B0F0"/>
          </a:fgClr>
          <a:bgClr>
            <a:srgbClr val="00B0F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94365" y="1354825"/>
            <a:ext cx="10515600" cy="2387600"/>
          </a:xfrm>
        </p:spPr>
        <p:txBody>
          <a:bodyPr rtlCol="0" anchor="ctr" anchorCtr="0">
            <a:normAutofit/>
          </a:bodyPr>
          <a:lstStyle/>
          <a:p>
            <a:pPr algn="ctr" rtl="0"/>
            <a:r>
              <a:rPr lang="th-TH" sz="4800" dirty="0">
                <a:solidFill>
                  <a:schemeClr val="bg1"/>
                </a:solidFill>
              </a:rPr>
              <a:t>สถิติการรับนักศึกษา</a:t>
            </a:r>
            <a:br>
              <a:rPr lang="th-TH" sz="4800" dirty="0">
                <a:solidFill>
                  <a:schemeClr val="bg1"/>
                </a:solidFill>
              </a:rPr>
            </a:br>
            <a:r>
              <a:rPr lang="th-TH" sz="4800" dirty="0">
                <a:solidFill>
                  <a:schemeClr val="bg1"/>
                </a:solidFill>
              </a:rPr>
              <a:t>ระดับปริญญาตรี</a:t>
            </a:r>
            <a:br>
              <a:rPr lang="th-TH" sz="4800" dirty="0">
                <a:solidFill>
                  <a:schemeClr val="bg1"/>
                </a:solidFill>
              </a:rPr>
            </a:br>
            <a:r>
              <a:rPr lang="th-TH" sz="4800" dirty="0">
                <a:solidFill>
                  <a:schemeClr val="bg1"/>
                </a:solidFill>
              </a:rPr>
              <a:t>ภาคกศ.พบ.(เสาร์-อาทิตย์)</a:t>
            </a:r>
            <a:endParaRPr lang="th-TH" sz="4800" dirty="0">
              <a:solidFill>
                <a:schemeClr val="bg1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8" name="รูปภาพ 7" descr="รูปภาพประกอบด้วย กราฟิก, การออกแบบกราฟิก, ตัวอักษร, เครื่องหมาย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C98398A7-18CF-7380-4776-49DD3A11A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35" y="3553719"/>
            <a:ext cx="3385873" cy="2806839"/>
          </a:xfrm>
          <a:prstGeom prst="rect">
            <a:avLst/>
          </a:prstGeom>
        </p:spPr>
      </p:pic>
      <p:pic>
        <p:nvPicPr>
          <p:cNvPr id="10" name="รูปภาพ 9" descr="รูปภาพประกอบด้วย สัญลักษณ์, วงกลม, ยอด, เครื่องหมาย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B8A7D989-6635-5204-8829-5EF72D73A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292" y="614780"/>
            <a:ext cx="1805519" cy="227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F76DB8D-71C1-2128-2D9A-30F7A112B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8200762" cy="640080"/>
          </a:xfrm>
        </p:spPr>
        <p:txBody>
          <a:bodyPr>
            <a:normAutofit/>
          </a:bodyPr>
          <a:lstStyle/>
          <a:p>
            <a:r>
              <a:rPr lang="th-TH">
                <a:solidFill>
                  <a:schemeClr val="accent1">
                    <a:lumMod val="75000"/>
                  </a:schemeClr>
                </a:solidFill>
              </a:rPr>
              <a:t>รายงานการับนักศึกษาภาคกศ.พบ.(เสาร์-อาทิตย์) ปี 2567</a:t>
            </a:r>
            <a:endParaRPr lang="th-TH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9EB731F3-AA89-E52B-5393-90B85FBC6C65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731520" y="1461738"/>
            <a:ext cx="5449824" cy="4873496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CD9EA59-299A-D4BF-EE34-A9B065F6D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110" y="1575708"/>
            <a:ext cx="4615072" cy="464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64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FA4A9E3-83D6-362B-3E47-3C3AE02E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>
                <a:solidFill>
                  <a:srgbClr val="7030A0"/>
                </a:solidFill>
              </a:rPr>
              <a:t>รายงานการรับนักศึกษา ภาคกศ.พบ. ปี2567แยกคณะ</a:t>
            </a:r>
          </a:p>
        </p:txBody>
      </p:sp>
      <p:pic>
        <p:nvPicPr>
          <p:cNvPr id="7" name="ตัวแทนเนื้อหา 6">
            <a:extLst>
              <a:ext uri="{FF2B5EF4-FFF2-40B4-BE49-F238E27FC236}">
                <a16:creationId xmlns:a16="http://schemas.microsoft.com/office/drawing/2014/main" id="{3DECC666-AC38-C4B8-C43F-33B6812F826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21207" y="1637090"/>
            <a:ext cx="6056408" cy="2747341"/>
          </a:xfrm>
          <a:prstGeom prst="rect">
            <a:avLst/>
          </a:prstGeom>
        </p:spPr>
      </p:pic>
      <p:graphicFrame>
        <p:nvGraphicFramePr>
          <p:cNvPr id="13" name="แผนภูมิ 12">
            <a:extLst>
              <a:ext uri="{FF2B5EF4-FFF2-40B4-BE49-F238E27FC236}">
                <a16:creationId xmlns:a16="http://schemas.microsoft.com/office/drawing/2014/main" id="{28C38C76-12F9-B5FD-9501-99470142DB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91979"/>
              </p:ext>
            </p:extLst>
          </p:nvPr>
        </p:nvGraphicFramePr>
        <p:xfrm>
          <a:off x="6641593" y="1637090"/>
          <a:ext cx="5029200" cy="3919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4745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ตัวแทนเนื้อหา 8">
            <a:extLst>
              <a:ext uri="{FF2B5EF4-FFF2-40B4-BE49-F238E27FC236}">
                <a16:creationId xmlns:a16="http://schemas.microsoft.com/office/drawing/2014/main" id="{6689F33A-EC84-529D-75E5-AAE4B79083B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289537" y="1435100"/>
            <a:ext cx="4185140" cy="5054396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4D2B562F-5929-1983-AA19-1068720DC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677" y="1954091"/>
            <a:ext cx="6419850" cy="2762250"/>
          </a:xfrm>
          <a:prstGeom prst="rect">
            <a:avLst/>
          </a:prstGeom>
        </p:spPr>
      </p:pic>
      <p:sp>
        <p:nvSpPr>
          <p:cNvPr id="11" name="ชื่อเรื่อง 1">
            <a:extLst>
              <a:ext uri="{FF2B5EF4-FFF2-40B4-BE49-F238E27FC236}">
                <a16:creationId xmlns:a16="http://schemas.microsoft.com/office/drawing/2014/main" id="{1AD36E47-7115-DC78-7302-21509CA8A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8200762" cy="640080"/>
          </a:xfrm>
        </p:spPr>
        <p:txBody>
          <a:bodyPr>
            <a:normAutofit/>
          </a:bodyPr>
          <a:lstStyle/>
          <a:p>
            <a:r>
              <a:rPr lang="th-TH">
                <a:solidFill>
                  <a:schemeClr val="accent1">
                    <a:lumMod val="75000"/>
                  </a:schemeClr>
                </a:solidFill>
              </a:rPr>
              <a:t>รายงานการับนักศึกษาภาคกศ.พบ.ปี 2566 กับ ปี 2567</a:t>
            </a:r>
            <a:endParaRPr lang="th-TH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221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1AE4489-28BA-C5BA-8DF5-3822F41D9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8074153" cy="640080"/>
          </a:xfrm>
        </p:spPr>
        <p:txBody>
          <a:bodyPr>
            <a:normAutofit/>
          </a:bodyPr>
          <a:lstStyle/>
          <a:p>
            <a:r>
              <a:rPr lang="th-TH" dirty="0">
                <a:solidFill>
                  <a:schemeClr val="accent6">
                    <a:lumMod val="75000"/>
                  </a:schemeClr>
                </a:solidFill>
              </a:rPr>
              <a:t>แผนภูมิแสดงรับนักศึกษาภาคกศ.พบ. ปี2566 กับ ปี 2567</a:t>
            </a: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F3449E55-598C-D644-3702-635E3499E78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21207" y="1331914"/>
            <a:ext cx="5943827" cy="3703382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D6C74E8D-FD2B-C166-9038-0902E675C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2208498"/>
            <a:ext cx="5347674" cy="380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83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B897AC91-0E40-C2F0-67D8-2F82D004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024" y="1200912"/>
            <a:ext cx="7827264" cy="534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317993" cy="640080"/>
          </a:xfrm>
        </p:spPr>
        <p:txBody>
          <a:bodyPr rtlCol="0">
            <a:noAutofit/>
          </a:bodyPr>
          <a:lstStyle/>
          <a:p>
            <a:pPr rtl="0"/>
            <a:r>
              <a:rPr lang="th-TH" dirty="0"/>
              <a:t>บริบทการจัดทำทำสถิติการรับนักศึกษากศ.พบ.ปี2568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8" name="ตัวแทนเนื้อหา 17"/>
          <p:cNvSpPr txBox="1">
            <a:spLocks/>
          </p:cNvSpPr>
          <p:nvPr/>
        </p:nvSpPr>
        <p:spPr>
          <a:xfrm>
            <a:off x="541609" y="1524708"/>
            <a:ext cx="5062021" cy="45478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thaiDi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สถิติรายงานจำนวนนักศึกษาใหม่แรกเข้า ระดับปริญญาตรี ภาคกศ.พบ(เสาร์-อาทิตย์) ระดับบัณฑิตศึกษา และระดับมหาบัณฑิต มหาวิทยาลัยราชภัฏพระนคร ประจำปีการศึกษา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2568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สำนักส่งเสริมวิชาการและงานทะเบียนจัดทำขึ้นเพื่อรายงานข้อมูลที่สำคัญ ๆ ได้แก่ หลักสูตร คณะ สาขาวิชาที่เปิดรับนักศึกษา จำนวนนักศึกษาที่กำหนดตามแผนรับ ในแต่ละเทอม จำนวนผู้รายงานตัวเป็นนักศึกษาใหม่ แผนภูมิแสดงผล การเปรียบเทียบข้อมูลจำนวนผู้รายงานตัว ระหว่างปีการศึกษา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2567 – 2568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ทั้งนี้เพื่อได้ใช้เป็นข้อมูล เบื้องต้นในการกำหนดนโยบาย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แผนพัฒนาการจัดการศึกษาและการดำเนินงานทางด้านต่าง ๆ ของ มหาวิทยาลัย หวังเป็นอย่างยิ่งว่ารายงานฉบับนี้ จะเป็นประโยชน์ต่อหน่วยงานที่เกี่ยวข้องและผู้ที่สนใจ</a:t>
            </a:r>
            <a:endParaRPr lang="en-US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7089729E-1BE5-882F-D51C-BDBE9DF2F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308" y="1230923"/>
            <a:ext cx="5868588" cy="492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dirty="0"/>
              <a:t>สารบัญ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grpSp>
        <p:nvGrpSpPr>
          <p:cNvPr id="18" name="กลุ่ม 17" descr="วงกลมขนาดเล็กที่มีหมายเลข 1 อยู่ภายในหมายถึงขั้นตอนที่ 1"/>
          <p:cNvGrpSpPr/>
          <p:nvPr/>
        </p:nvGrpSpPr>
        <p:grpSpPr bwMode="blackWhite">
          <a:xfrm>
            <a:off x="531552" y="1917997"/>
            <a:ext cx="558179" cy="409838"/>
            <a:chOff x="6953426" y="711274"/>
            <a:chExt cx="558179" cy="409838"/>
          </a:xfrm>
        </p:grpSpPr>
        <p:sp>
          <p:nvSpPr>
            <p:cNvPr id="19" name="วงรี 18" descr="วงกลมขนาดเล็ก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h-TH">
                <a:latin typeface="Leelawadee" panose="020B0502040204020203" pitchFamily="34" charset="-34"/>
                <a:cs typeface="Leelawadee" panose="020B0502040204020203" pitchFamily="34" charset="-34"/>
              </a:endParaRPr>
            </a:p>
          </p:txBody>
        </p:sp>
        <p:sp>
          <p:nvSpPr>
            <p:cNvPr id="20" name="กล่องข้อความ 19" descr="หมายเลข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th-TH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1</a:t>
              </a:r>
            </a:p>
          </p:txBody>
        </p:sp>
      </p:grpSp>
      <p:sp>
        <p:nvSpPr>
          <p:cNvPr id="21" name="ตัวแทนเนื้อหา 17"/>
          <p:cNvSpPr txBox="1">
            <a:spLocks/>
          </p:cNvSpPr>
          <p:nvPr/>
        </p:nvSpPr>
        <p:spPr>
          <a:xfrm>
            <a:off x="1056513" y="1958189"/>
            <a:ext cx="4585731" cy="596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แผนรับนักศึกษา ปีการศึกษา 2568</a:t>
            </a:r>
          </a:p>
        </p:txBody>
      </p:sp>
      <p:grpSp>
        <p:nvGrpSpPr>
          <p:cNvPr id="33" name="กลุ่ม 32" descr="วงกลมขนาดเล็กที่มีหมายเลข 2 อยู่ภายในหมายถึงขั้นตอนที่ 2"/>
          <p:cNvGrpSpPr/>
          <p:nvPr/>
        </p:nvGrpSpPr>
        <p:grpSpPr bwMode="blackWhite">
          <a:xfrm>
            <a:off x="531552" y="2804257"/>
            <a:ext cx="558179" cy="409838"/>
            <a:chOff x="6953426" y="711274"/>
            <a:chExt cx="558179" cy="409838"/>
          </a:xfrm>
        </p:grpSpPr>
        <p:sp>
          <p:nvSpPr>
            <p:cNvPr id="34" name="วงรี 33" descr="วงกลมขนาดเล็ก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h-TH">
                <a:latin typeface="Leelawadee" panose="020B0502040204020203" pitchFamily="34" charset="-34"/>
                <a:cs typeface="Leelawadee" panose="020B0502040204020203" pitchFamily="34" charset="-34"/>
              </a:endParaRPr>
            </a:p>
          </p:txBody>
        </p:sp>
        <p:sp>
          <p:nvSpPr>
            <p:cNvPr id="35" name="กล่องข้อความ 34" descr="หมายเลข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th-TH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2</a:t>
              </a:r>
            </a:p>
          </p:txBody>
        </p:sp>
      </p:grpSp>
      <p:sp>
        <p:nvSpPr>
          <p:cNvPr id="36" name="ตัวแทนเนื้อหา 17"/>
          <p:cNvSpPr txBox="1">
            <a:spLocks/>
          </p:cNvSpPr>
          <p:nvPr/>
        </p:nvSpPr>
        <p:spPr>
          <a:xfrm>
            <a:off x="1056513" y="2844450"/>
            <a:ext cx="4504252" cy="106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2000"/>
              </a:spcAft>
              <a:buNone/>
              <a:defRPr/>
            </a:pPr>
            <a: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รายงานการรับนักศึกษา ปี2568 </a:t>
            </a:r>
            <a:b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</a:br>
            <a:b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</a:br>
            <a: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พร้อมแผนภูมิแสดงการรับ</a:t>
            </a:r>
          </a:p>
        </p:txBody>
      </p:sp>
      <p:sp>
        <p:nvSpPr>
          <p:cNvPr id="24" name="วงรี 23" descr="วงกลมขนาดเล็ก"/>
          <p:cNvSpPr/>
          <p:nvPr/>
        </p:nvSpPr>
        <p:spPr bwMode="blackWhite">
          <a:xfrm>
            <a:off x="581455" y="3910267"/>
            <a:ext cx="409838" cy="409838"/>
          </a:xfrm>
          <a:prstGeom prst="ellipse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3</a:t>
            </a:r>
          </a:p>
        </p:txBody>
      </p:sp>
      <p:grpSp>
        <p:nvGrpSpPr>
          <p:cNvPr id="37" name="กลุ่ม 36" descr="วงกลมขนาดเล็กที่มีหมายเลข 4 อยู่ภายในหมายถึงขั้นตอนที่ 4"/>
          <p:cNvGrpSpPr/>
          <p:nvPr/>
        </p:nvGrpSpPr>
        <p:grpSpPr bwMode="blackWhite">
          <a:xfrm>
            <a:off x="531552" y="5137379"/>
            <a:ext cx="558179" cy="409838"/>
            <a:chOff x="6953426" y="711274"/>
            <a:chExt cx="558179" cy="409838"/>
          </a:xfrm>
        </p:grpSpPr>
        <p:sp>
          <p:nvSpPr>
            <p:cNvPr id="38" name="วงรี 37" descr="วงกลมขนาดเล็ก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h-TH">
                <a:latin typeface="Leelawadee" panose="020B0502040204020203" pitchFamily="34" charset="-34"/>
                <a:cs typeface="Leelawadee" panose="020B0502040204020203" pitchFamily="34" charset="-34"/>
              </a:endParaRPr>
            </a:p>
          </p:txBody>
        </p:sp>
        <p:sp>
          <p:nvSpPr>
            <p:cNvPr id="39" name="กล่องข้อความ 38" descr="หมายเลข 4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th-TH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4</a:t>
              </a:r>
            </a:p>
          </p:txBody>
        </p:sp>
      </p:grpSp>
      <p:sp>
        <p:nvSpPr>
          <p:cNvPr id="40" name="ตัวแทนเนื้อหา 17"/>
          <p:cNvSpPr txBox="1">
            <a:spLocks/>
          </p:cNvSpPr>
          <p:nvPr/>
        </p:nvSpPr>
        <p:spPr>
          <a:xfrm>
            <a:off x="1056512" y="5177571"/>
            <a:ext cx="4585731" cy="69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Bef>
                <a:spcPts val="2400"/>
              </a:spcBef>
              <a:spcAft>
                <a:spcPts val="2400"/>
              </a:spcAft>
              <a:buNone/>
              <a:defRPr/>
            </a:pPr>
            <a: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สรุปการรับเป็นคณะ พร้อม รูปภาพ</a:t>
            </a: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57C4E701-8AC0-F7A1-740D-980C381B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651" y="126362"/>
            <a:ext cx="6172231" cy="5875854"/>
          </a:xfrm>
          <a:prstGeom prst="rect">
            <a:avLst/>
          </a:prstGeom>
        </p:spPr>
      </p:pic>
      <p:sp>
        <p:nvSpPr>
          <p:cNvPr id="3" name="ตัวแทนเนื้อหา 17">
            <a:extLst>
              <a:ext uri="{FF2B5EF4-FFF2-40B4-BE49-F238E27FC236}">
                <a16:creationId xmlns:a16="http://schemas.microsoft.com/office/drawing/2014/main" id="{40152AE7-886E-0AE1-C109-C96782F23D4F}"/>
              </a:ext>
            </a:extLst>
          </p:cNvPr>
          <p:cNvSpPr txBox="1">
            <a:spLocks/>
          </p:cNvSpPr>
          <p:nvPr/>
        </p:nvSpPr>
        <p:spPr>
          <a:xfrm>
            <a:off x="1056513" y="3822045"/>
            <a:ext cx="4504252" cy="106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รายงานเปรียบเทียบการรับนักศึกษา 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th-TH" sz="2000" b="1" dirty="0">
                <a:solidFill>
                  <a:srgbClr val="00B0F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ภาค กศ.พบ. ปี 2566 ถึง ปี 2568</a:t>
            </a:r>
          </a:p>
        </p:txBody>
      </p:sp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2A47858-BBC4-94FC-ACEE-498B9F690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แผนรับนักศึกษากศ.พบ.ปี2568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6428E1CA-A897-D542-F5A4-245A627F7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54" y="1409698"/>
            <a:ext cx="4812324" cy="4812324"/>
          </a:xfrm>
          <a:prstGeom prst="rect">
            <a:avLst/>
          </a:prstGeom>
        </p:spPr>
      </p:pic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2ED50F95-38B4-BDCE-4BE3-650C9E540AA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75B85827-C8D8-4A28-1915-6C5B700C6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1212784"/>
            <a:ext cx="5616526" cy="548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57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59B910A-6E5F-FE2E-6E15-FA06F2C04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8529008" cy="640080"/>
          </a:xfrm>
        </p:spPr>
        <p:txBody>
          <a:bodyPr>
            <a:normAutofit/>
          </a:bodyPr>
          <a:lstStyle/>
          <a:p>
            <a:r>
              <a:rPr lang="th-TH" dirty="0"/>
              <a:t>รายงานการรับนักศึกษากศ.พบ.(เสาร์-อาทิตย์)2568</a:t>
            </a:r>
          </a:p>
        </p:txBody>
      </p:sp>
      <p:sp>
        <p:nvSpPr>
          <p:cNvPr id="7" name="ตัวแทนเนื้อหา 6">
            <a:extLst>
              <a:ext uri="{FF2B5EF4-FFF2-40B4-BE49-F238E27FC236}">
                <a16:creationId xmlns:a16="http://schemas.microsoft.com/office/drawing/2014/main" id="{75DD23B5-E769-77E9-D918-E2216623318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7404" y="1468824"/>
            <a:ext cx="4416552" cy="3977640"/>
          </a:xfrm>
        </p:spPr>
        <p:txBody>
          <a:bodyPr/>
          <a:lstStyle/>
          <a:p>
            <a:r>
              <a:rPr lang="th-TH" dirty="0"/>
              <a:t>  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7FCEACD4-D718-4EAB-33C8-4AB995920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04" y="1625851"/>
            <a:ext cx="5394707" cy="3124803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C20D30DA-8220-AA22-7EAD-3D8BCB1F3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912" y="1625851"/>
            <a:ext cx="5200605" cy="312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90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B0CBA8B-9733-72CA-CDF1-010A11F8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54" y="448056"/>
            <a:ext cx="9495692" cy="571852"/>
          </a:xfrm>
        </p:spPr>
        <p:txBody>
          <a:bodyPr>
            <a:normAutofit/>
          </a:bodyPr>
          <a:lstStyle/>
          <a:p>
            <a:r>
              <a:rPr lang="th-TH" dirty="0"/>
              <a:t>สรุปรายงานผลการรับนักศึกษา ภาค กศ.พบ. (เสาร์-อาทิตย์) ปี 2568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99BB87DD-409A-EEA9-2601-E389E4839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95" y="951482"/>
            <a:ext cx="4758751" cy="5937409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812564E2-8147-38DB-E236-EC758952E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987" y="1116611"/>
            <a:ext cx="4415565" cy="5472050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13425E70-9017-66AE-935D-102C8FC296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626944">
            <a:off x="5683255" y="2872369"/>
            <a:ext cx="1691336" cy="102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42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ABF72FF-D7DA-CC7F-F137-198D1890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00B0F0"/>
                </a:solidFill>
              </a:rPr>
              <a:t>รายงานการรับปี2568 คณะแยกตามภาคการศึกษา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C18B0B6-CD30-FCC7-E97F-175109C5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438" y="1487255"/>
            <a:ext cx="8913124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9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2CCD551-4F7E-E6FD-4A2B-52100477F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8803267" cy="640080"/>
          </a:xfrm>
        </p:spPr>
        <p:txBody>
          <a:bodyPr>
            <a:normAutofit/>
          </a:bodyPr>
          <a:lstStyle/>
          <a:p>
            <a:r>
              <a:rPr lang="th-TH" dirty="0">
                <a:solidFill>
                  <a:srgbClr val="00B0F0"/>
                </a:solidFill>
              </a:rPr>
              <a:t>แผนภูมิการรับนักศึกษาภาคกศ.พบ. แยกภาคการศึกษา ปี2568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452CC5BC-46AA-6D8C-C2D9-631931313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883" y="1603044"/>
            <a:ext cx="9522777" cy="47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05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AFC2E54-AC0D-0451-49FD-5CD9DD100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00B0F0"/>
                </a:solidFill>
              </a:rPr>
              <a:t>ข้อมูลเปรียบเทียบการรับปี 2566 ถึง ปี 2568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9F2ECDAF-9ED0-F23A-E9D9-66C4DE2AA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010" y="2139584"/>
            <a:ext cx="2395936" cy="2578832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C8E21EA2-F093-5724-F38E-E342887CC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3946" y="2170067"/>
            <a:ext cx="6114818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7168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336_TF10001108_Win32" id="{EBFAB19E-6699-4B6A-B61F-F096029937C2}" vid="{71731281-F4E6-49BB-A16F-4FAF4D82AC86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{25496907-A20D-459B-A44D-85EC4CED33B7}TF2989475c-5427-4edb-9ec1-00f4ce72165b77dc90f8_win32-62ca1105660a</Template>
  <TotalTime>699</TotalTime>
  <Words>324</Words>
  <Application>Microsoft Office PowerPoint</Application>
  <PresentationFormat>แบบจอกว้าง</PresentationFormat>
  <Paragraphs>29</Paragraphs>
  <Slides>14</Slides>
  <Notes>4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14</vt:i4>
      </vt:variant>
    </vt:vector>
  </HeadingPairs>
  <TitlesOfParts>
    <vt:vector size="18" baseType="lpstr">
      <vt:lpstr>Arial</vt:lpstr>
      <vt:lpstr>Leelawadee</vt:lpstr>
      <vt:lpstr>TH Sarabun New</vt:lpstr>
      <vt:lpstr>WelcomeDoc</vt:lpstr>
      <vt:lpstr>สถิติการรับนักศึกษา ระดับปริญญาตรี ภาคกศ.พบ.(เสาร์-อาทิตย์)</vt:lpstr>
      <vt:lpstr>บริบทการจัดทำทำสถิติการรับนักศึกษากศ.พบ.ปี2568</vt:lpstr>
      <vt:lpstr>สารบัญ</vt:lpstr>
      <vt:lpstr>แผนรับนักศึกษากศ.พบ.ปี2568</vt:lpstr>
      <vt:lpstr>รายงานการรับนักศึกษากศ.พบ.(เสาร์-อาทิตย์)2568</vt:lpstr>
      <vt:lpstr>สรุปรายงานผลการรับนักศึกษา ภาค กศ.พบ. (เสาร์-อาทิตย์) ปี 2568</vt:lpstr>
      <vt:lpstr>รายงานการรับปี2568 คณะแยกตามภาคการศึกษา</vt:lpstr>
      <vt:lpstr>แผนภูมิการรับนักศึกษาภาคกศ.พบ. แยกภาคการศึกษา ปี2568</vt:lpstr>
      <vt:lpstr>ข้อมูลเปรียบเทียบการรับปี 2566 ถึง ปี 2568</vt:lpstr>
      <vt:lpstr>รายงานการับนักศึกษาภาคกศ.พบ.(เสาร์-อาทิตย์) ปี 2567</vt:lpstr>
      <vt:lpstr>รายงานการรับนักศึกษา ภาคกศ.พบ. ปี2567แยกคณะ</vt:lpstr>
      <vt:lpstr>รายงานการับนักศึกษาภาคกศ.พบ.ปี 2566 กับ ปี 2567</vt:lpstr>
      <vt:lpstr>แผนภูมิแสดงรับนักศึกษาภาคกศ.พบ. ปี2566 กับ ปี 2567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สถิติการรับนักศึกษา ระดับปริญญาตรี ภาคกศ.พบ.(เสาร์-อาทิตย์)</dc:title>
  <dc:creator>นางสาวมณี คำวงษ์</dc:creator>
  <cp:keywords/>
  <cp:lastModifiedBy>Dao</cp:lastModifiedBy>
  <cp:revision>2</cp:revision>
  <dcterms:created xsi:type="dcterms:W3CDTF">2025-08-26T04:20:50Z</dcterms:created>
  <dcterms:modified xsi:type="dcterms:W3CDTF">2026-07-16T08:07:27Z</dcterms:modified>
  <cp:version/>
</cp:coreProperties>
</file>