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E2E045-539B-741F-51BF-43ACE3FDD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D7D90FD-A8DB-1A52-7934-32E89155A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BDCB2EF-F438-8F59-690E-1F0A3F8B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25F1-5C14-46FD-B4D0-F97DABE8C420}" type="datetimeFigureOut">
              <a:rPr lang="th-TH" smtClean="0"/>
              <a:t>23/07/68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94F6F17-56B4-7747-97AB-51177C84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322A50B-51AD-DC07-4551-43CF962E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3E2-6D09-44AE-9695-619DD4AB7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981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6A030DC-EF50-A419-E578-D846EEE0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627CBD-7653-6D15-6F3D-EC52D3250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420585E-8F7F-4B85-2339-3D669F4C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25F1-5C14-46FD-B4D0-F97DABE8C420}" type="datetimeFigureOut">
              <a:rPr lang="th-TH" smtClean="0"/>
              <a:t>23/07/68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8D8FCA3-12C3-7D9C-D3BC-EE2B7F1C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CF37F0-F86A-F6DC-E2D2-C8CDB3D1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3E2-6D09-44AE-9695-619DD4AB7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194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A22FC26-FFFE-DC82-C7A7-31387DB3E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8CFB0FF-3190-3D43-BEF8-D9D4C17AC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2A2A635-7F8D-80ED-4A41-EDB5DAF5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25F1-5C14-46FD-B4D0-F97DABE8C420}" type="datetimeFigureOut">
              <a:rPr lang="th-TH" smtClean="0"/>
              <a:t>23/07/68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515CA64-2A56-6E4D-FA8A-D43081D6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6125B95-5D6C-D798-345E-3F29404C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3E2-6D09-44AE-9695-619DD4AB7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103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474108-1FBC-0BD6-6A5D-44790A4C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1513A39-E472-2722-4682-99935F465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ABF78AA-84B0-BE3B-9F3D-233DBD5A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25F1-5C14-46FD-B4D0-F97DABE8C420}" type="datetimeFigureOut">
              <a:rPr lang="th-TH" smtClean="0"/>
              <a:t>23/07/68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21323C0-9CD7-9E71-3DE9-E4756D6C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A027419-282E-2E6F-BC57-835281FF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3E2-6D09-44AE-9695-619DD4AB7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872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81A2071-FD59-8854-B166-71787A24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5411549-70FF-4C87-4CF3-50CA6AE98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1DC7378-E18C-748B-7AF2-4970DA05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25F1-5C14-46FD-B4D0-F97DABE8C420}" type="datetimeFigureOut">
              <a:rPr lang="th-TH" smtClean="0"/>
              <a:t>23/07/68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9E6520-0F5F-0180-C776-3D7F3382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204528E-9113-6702-8FA8-4546475A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3E2-6D09-44AE-9695-619DD4AB7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75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262A60-B416-0645-BF95-9A75453A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309E5C3-7CF6-CD35-9B40-3AB9531C6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8BF6C65-6361-FB48-2DB2-DFD1C3869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228254E-D813-9DF6-3CAA-290F8F7D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25F1-5C14-46FD-B4D0-F97DABE8C420}" type="datetimeFigureOut">
              <a:rPr lang="th-TH" smtClean="0"/>
              <a:t>23/07/68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CC090C1-8D33-0A56-5BD3-501088D4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4B353E8-37E4-6733-C24C-7B6DD80D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3E2-6D09-44AE-9695-619DD4AB7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579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0BF9B3C-E0DA-F61E-B0A3-9FCA5359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FD7E3CD-78C5-81BC-C0B8-2E0F13CCD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EBC1772-083E-A8E6-5D8D-01DCA8F1F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1CC8C0D-5DB9-FEE3-B9F7-4C23858E4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7EF9732-A44A-EEEB-8154-2C3F912AF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E613964-F99D-FB90-2C5F-B52C0A9C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25F1-5C14-46FD-B4D0-F97DABE8C420}" type="datetimeFigureOut">
              <a:rPr lang="th-TH" smtClean="0"/>
              <a:t>23/07/68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8856EAD5-A57A-0DF8-B888-A7F16387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4DB5238-848F-28D6-B622-5D72CC13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3E2-6D09-44AE-9695-619DD4AB7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237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0537F2-2D51-FD10-B600-D1AD083A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E88F689-E3F3-E1CD-0433-9D029F2C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25F1-5C14-46FD-B4D0-F97DABE8C420}" type="datetimeFigureOut">
              <a:rPr lang="th-TH" smtClean="0"/>
              <a:t>23/07/68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18FD5D8-E513-07CC-06E3-92CB1D3C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C10A314-79E2-DC9A-6B0F-FF217A4F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3E2-6D09-44AE-9695-619DD4AB7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157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40AEA41F-313E-13F6-1B90-B4895BF9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25F1-5C14-46FD-B4D0-F97DABE8C420}" type="datetimeFigureOut">
              <a:rPr lang="th-TH" smtClean="0"/>
              <a:t>23/07/68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0EF7F28-AC0B-8BFC-9AE0-148CAD61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62D68DD-9086-5041-D7D7-E856A7F2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3E2-6D09-44AE-9695-619DD4AB7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15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FA2A50-4A9D-FB6D-3557-8DA3A62D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C3F3B62-243B-F4F3-8315-0922BB4C5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E578441-3CDD-83EB-FE4E-FC22BCACE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DFABE74-F6FB-5AD7-9281-C554E2C2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25F1-5C14-46FD-B4D0-F97DABE8C420}" type="datetimeFigureOut">
              <a:rPr lang="th-TH" smtClean="0"/>
              <a:t>23/07/68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584C1C5-5EBE-410A-641F-073746D6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D969A42-A9EF-C631-E3EE-33755B74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3E2-6D09-44AE-9695-619DD4AB7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924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8F84EC9-16A3-045D-0D26-BD7CADC0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AB21515-675C-FD76-62A4-8F373CF50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B0FAD8E-F52F-B24D-85E4-3AF5BD45B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19073DA-9E89-1F79-CAC3-0DE74DEF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25F1-5C14-46FD-B4D0-F97DABE8C420}" type="datetimeFigureOut">
              <a:rPr lang="th-TH" smtClean="0"/>
              <a:t>23/07/68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65D93F9-54CE-EBBA-90DB-6E3413BB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B14BE71-C136-930C-17B4-84B13A43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343E2-6D09-44AE-9695-619DD4AB7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229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5DD68D84-A533-4C78-14A0-7E54CDAA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9C91BE2-AEAD-ADAB-1FB2-C5E299D1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D96303-FED4-AD36-5E10-E2002DE10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9825F1-5C14-46FD-B4D0-F97DABE8C420}" type="datetimeFigureOut">
              <a:rPr lang="th-TH" smtClean="0"/>
              <a:t>23/07/68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7B43088-F8F8-D01C-472F-C4205BEB8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080DBC9-8279-7E6D-2C1B-A95B3A5EE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9343E2-6D09-44AE-9695-619DD4AB7A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377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ภาพหน้าจอ, เครื่องหมาย, ออกแบ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103EBBBF-7052-DB45-BDF2-48263EEBF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8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71B57-3761-5D5E-5596-67EC93F4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ตัวอักษร, ออกแบ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95948B0-A72C-0A39-2965-12C890375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729A2-BF75-ADA2-BFE5-178C2C2A1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ตัวอักษร, ออกแบ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2B3A7E8-588D-A75B-CAF7-4EA1CA6F5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7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8593B-19D5-F0E1-E390-48F68999A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ตัวอักษร, ออกแบ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2181A87-73F0-8ABD-4579-E77809B1F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96C73-54C9-0EB2-7CF4-7DCDF00EA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ภาพหน้าจอ, ตัวอักษร, ออกแบ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E9D0FD86-6462-F760-6A6B-05669A000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4470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นายณัฐวุฒิ จันทร์หอม</dc:creator>
  <cp:lastModifiedBy>นายณัฐวุฒิ จันทร์หอม</cp:lastModifiedBy>
  <cp:revision>1</cp:revision>
  <dcterms:created xsi:type="dcterms:W3CDTF">2025-07-23T05:10:25Z</dcterms:created>
  <dcterms:modified xsi:type="dcterms:W3CDTF">2025-07-23T05:10:55Z</dcterms:modified>
</cp:coreProperties>
</file>