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740" r:id="rId1"/>
    <p:sldMasterId id="2147483668" r:id="rId2"/>
  </p:sldMasterIdLst>
  <p:notesMasterIdLst>
    <p:notesMasterId r:id="rId10"/>
  </p:notesMasterIdLst>
  <p:sldIdLst>
    <p:sldId id="342" r:id="rId3"/>
    <p:sldId id="353" r:id="rId4"/>
    <p:sldId id="355" r:id="rId5"/>
    <p:sldId id="356" r:id="rId6"/>
    <p:sldId id="363" r:id="rId7"/>
    <p:sldId id="364" r:id="rId8"/>
    <p:sldId id="362" r:id="rId9"/>
  </p:sldIdLst>
  <p:sldSz cx="12192000" cy="6858000"/>
  <p:notesSz cx="7010400" cy="9296400"/>
  <p:embeddedFontLst>
    <p:embeddedFont>
      <p:font typeface="Prompt" panose="00000500000000000000" pitchFamily="2" charset="-34"/>
      <p:regular r:id="rId11"/>
      <p:bold r:id="rId12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474"/>
    <a:srgbClr val="0A708D"/>
    <a:srgbClr val="912412"/>
    <a:srgbClr val="C6A614"/>
    <a:srgbClr val="F0773E"/>
    <a:srgbClr val="21A5DF"/>
    <a:srgbClr val="C13018"/>
    <a:srgbClr val="A52497"/>
    <a:srgbClr val="BFD7B7"/>
    <a:srgbClr val="CD7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49" autoAdjust="0"/>
    <p:restoredTop sz="95033" autoAdjust="0"/>
  </p:normalViewPr>
  <p:slideViewPr>
    <p:cSldViewPr snapToGrid="0">
      <p:cViewPr varScale="1">
        <p:scale>
          <a:sx n="66" d="100"/>
          <a:sy n="66" d="100"/>
        </p:scale>
        <p:origin x="744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89" d="100"/>
        <a:sy n="18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BF5E78B-FE7C-474B-AC91-ABC1B62969E2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50B4EB-D9F6-4F2F-973A-15D71B3F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0A50B4EB-D9F6-4F2F-973A-15D71B3F5057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3868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CACB12-23DA-918E-C606-60D323BBBF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745EC7-D75B-2F8D-30B9-C6B8FCB784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5488D6-0419-5231-FBD0-7C9EF3FD75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Free Templates &amp; Infographics for PowerPoint and Google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514A5F-1B0C-9345-AC75-B7188A9FF7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0A50B4EB-D9F6-4F2F-973A-15D71B3F5057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25435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773579-455B-5FED-5CDC-201DF4555D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5AE09E-B3BF-402C-AF12-773FD070E0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0387F04-2503-133D-A9E5-51E94A0F0A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Free Templates &amp; Infographics for PowerPoint and Google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FB5F8-6704-D154-7680-33351D13ED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0A50B4EB-D9F6-4F2F-973A-15D71B3F5057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45507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769874-CCD2-3815-79EF-CFC8451EFD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277046C-5A20-9D40-7BCE-0F63780DC5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B8C358-2DE5-C2E1-F26F-34EF988861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Free Templates &amp; Infographics for PowerPoint and Google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2984A-3098-90AE-1FF6-D31D01F26E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0A50B4EB-D9F6-4F2F-973A-15D71B3F5057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94335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8304B7-4A4D-C093-E73C-5D1E75F2CF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79507F-EEA9-7A62-0C0D-3C4DD410CD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1B35B7-2CF7-CF6F-8C5B-C285A7C5C6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Free Templates &amp; Infographics for PowerPoint and Google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5A206F-41EB-6CF5-E1BA-38737DD2C8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0A50B4EB-D9F6-4F2F-973A-15D71B3F5057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80559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160F6C-710E-8504-C885-60DABC7E80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D0C8D59-72D0-C0AC-2681-F4C8E7561F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A1E36E-7B66-EBDD-DAA6-52017D1BDC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Free Templates &amp; Infographics for PowerPoint and Google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C793DA-4FD6-1EE6-8E03-F0D6431258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0A50B4EB-D9F6-4F2F-973A-15D71B3F5057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42964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473D89-CB93-4252-0C53-88B2020E0A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31003C-2C9F-F985-A469-845D88A49A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0CF35E-57C4-C599-978E-6A7C4B9E0F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Free Templates &amp; Infographics for PowerPoint and Google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387C2-85AA-40F2-21E9-6C2257B94D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0A50B4EB-D9F6-4F2F-973A-15D71B3F5057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02603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9EA1059-0138-5BE0-F54D-DF258960592D}"/>
              </a:ext>
            </a:extLst>
          </p:cNvPr>
          <p:cNvSpPr/>
          <p:nvPr userDrawn="1"/>
        </p:nvSpPr>
        <p:spPr>
          <a:xfrm>
            <a:off x="4868883" y="0"/>
            <a:ext cx="5379522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252F91-83A8-A45C-6CDC-7F20F719C908}"/>
              </a:ext>
            </a:extLst>
          </p:cNvPr>
          <p:cNvSpPr/>
          <p:nvPr userDrawn="1"/>
        </p:nvSpPr>
        <p:spPr>
          <a:xfrm>
            <a:off x="4868883" y="0"/>
            <a:ext cx="296883" cy="59257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2A6FDFB-46FD-4D32-A054-BC9C55F6A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3273" y="1441291"/>
            <a:ext cx="4512623" cy="1895633"/>
          </a:xfrm>
        </p:spPr>
        <p:txBody>
          <a:bodyPr anchor="b">
            <a:no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1F0D0AA-12EA-49AC-BF55-4B2556467E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3271" y="3429000"/>
            <a:ext cx="4512625" cy="179070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D611355A-2485-4AA5-91FA-EA5F3157B7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64A10338-DE30-4CA9-A21B-D50D6579B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49D5EB62-2B81-475B-92EC-DEB93DC3B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0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DF865E2-9505-7015-4ABD-8FB84F57D7D8}"/>
              </a:ext>
            </a:extLst>
          </p:cNvPr>
          <p:cNvSpPr/>
          <p:nvPr userDrawn="1"/>
        </p:nvSpPr>
        <p:spPr>
          <a:xfrm>
            <a:off x="629391" y="0"/>
            <a:ext cx="8110847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768C53B7-7FCD-400A-9752-7BFFD8BB3D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10C428BE-FED7-45A5-9425-7445C51F3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18FDE52B-46E4-490F-8D9A-1A96457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8B5FEC-BA50-C7E6-5A79-9BBB462BD214}"/>
              </a:ext>
            </a:extLst>
          </p:cNvPr>
          <p:cNvSpPr/>
          <p:nvPr userDrawn="1"/>
        </p:nvSpPr>
        <p:spPr>
          <a:xfrm>
            <a:off x="629391" y="0"/>
            <a:ext cx="296883" cy="592578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2C5EFCA-025E-BEFD-A5E6-AFB02EE50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782" y="365125"/>
            <a:ext cx="6989618" cy="12795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261FA22-A174-B468-65C7-CCDFF1BCB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782" y="1736726"/>
            <a:ext cx="6989618" cy="420206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83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4B6456A-BED0-A7A3-2D34-C70FD065BA37}"/>
              </a:ext>
            </a:extLst>
          </p:cNvPr>
          <p:cNvSpPr/>
          <p:nvPr userDrawn="1"/>
        </p:nvSpPr>
        <p:spPr>
          <a:xfrm>
            <a:off x="629391" y="0"/>
            <a:ext cx="8110847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8888851-8419-4D40-B1E3-9D279F24C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782" y="365125"/>
            <a:ext cx="6989618" cy="12795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CCD0F33-6122-4DA2-AA9D-CA48CEFB9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782" y="1736726"/>
            <a:ext cx="6989618" cy="420206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7A8A3FA1-377F-4383-B7E8-14D9409A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566F5CF8-699B-4A09-9AD0-718B0175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C55771C-35B2-4842-A572-EEE14A72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5C09EA6-A356-0F2C-29F9-195D7E14F268}"/>
              </a:ext>
            </a:extLst>
          </p:cNvPr>
          <p:cNvSpPr/>
          <p:nvPr userDrawn="1"/>
        </p:nvSpPr>
        <p:spPr>
          <a:xfrm>
            <a:off x="629391" y="0"/>
            <a:ext cx="296883" cy="59257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23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6A4822F-0701-39FA-F478-FFBC61171218}"/>
              </a:ext>
            </a:extLst>
          </p:cNvPr>
          <p:cNvSpPr/>
          <p:nvPr userDrawn="1"/>
        </p:nvSpPr>
        <p:spPr>
          <a:xfrm>
            <a:off x="4868883" y="0"/>
            <a:ext cx="5379522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7E228BF-1CA5-4856-ADE1-3CF4E847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7022" y="923374"/>
            <a:ext cx="4465123" cy="1837845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75560DB-B208-41C1-AC26-ACACF8AE7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7022" y="2853295"/>
            <a:ext cx="4465123" cy="74183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C3EEC03-F3C9-5757-F578-3B3F76E402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AC3AB60-DAFE-5F62-A38F-19158D466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CA93757-A4AD-37DD-ABDF-7C2883597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988585-A082-8A82-6E49-C7D84CE274C0}"/>
              </a:ext>
            </a:extLst>
          </p:cNvPr>
          <p:cNvSpPr/>
          <p:nvPr userDrawn="1"/>
        </p:nvSpPr>
        <p:spPr>
          <a:xfrm>
            <a:off x="4868883" y="0"/>
            <a:ext cx="296883" cy="59257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23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F4FB5B3-9957-6FB5-2808-897F19197998}"/>
              </a:ext>
            </a:extLst>
          </p:cNvPr>
          <p:cNvSpPr/>
          <p:nvPr userDrawn="1"/>
        </p:nvSpPr>
        <p:spPr>
          <a:xfrm>
            <a:off x="1469104" y="0"/>
            <a:ext cx="5379522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985E82-8BBB-4140-ADE7-3211B76C0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0681" y="249382"/>
            <a:ext cx="4512623" cy="2626506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5281E8-502B-4754-B5F5-7C62E1101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0681" y="2967963"/>
            <a:ext cx="4512623" cy="92207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148231-7F9A-DD10-DB61-DB6807E0F2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F579B34-830F-9007-DE5B-EC146E4E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CAE1E03-C361-6B3B-84D1-CF5195921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C8B60D-B038-01CF-9C5C-A2AE61C947AA}"/>
              </a:ext>
            </a:extLst>
          </p:cNvPr>
          <p:cNvSpPr/>
          <p:nvPr userDrawn="1"/>
        </p:nvSpPr>
        <p:spPr>
          <a:xfrm>
            <a:off x="1469104" y="0"/>
            <a:ext cx="296883" cy="59257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48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59EF35-526F-0E6C-3EC9-21BC3FA1AB28}"/>
              </a:ext>
            </a:extLst>
          </p:cNvPr>
          <p:cNvSpPr/>
          <p:nvPr userDrawn="1"/>
        </p:nvSpPr>
        <p:spPr>
          <a:xfrm>
            <a:off x="4868883" y="0"/>
            <a:ext cx="5379522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907DC5D-4F3E-4A99-A621-6F93F322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8899" y="630579"/>
            <a:ext cx="4572000" cy="2541331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DA8F992-7750-4566-AB4F-B2E8F3794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38899" y="3263986"/>
            <a:ext cx="4572000" cy="96519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1324E76-51CF-B14F-AEB5-96D3CD877B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822B386-0923-B498-7D44-6A2A201A6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E2CECD2-6A63-6A30-111C-46396BF37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D94D0B-6F18-A5F0-E2BC-924A3C7395D1}"/>
              </a:ext>
            </a:extLst>
          </p:cNvPr>
          <p:cNvSpPr/>
          <p:nvPr userDrawn="1"/>
        </p:nvSpPr>
        <p:spPr>
          <a:xfrm>
            <a:off x="4859152" y="0"/>
            <a:ext cx="296883" cy="59257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33CC49E4-6647-47F5-895A-9CFC416CE1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38899" y="200680"/>
            <a:ext cx="1333500" cy="13335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A537F86F-E8D6-44FF-939F-7EB5A46935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37499" y="567855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17C97F11-0CC0-4E01-8422-6143830432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37499" y="795188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Mobile / email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22609FE-C556-4394-9CD9-CACD20BC72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937499" y="1022521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Company</a:t>
            </a:r>
          </a:p>
        </p:txBody>
      </p:sp>
    </p:spTree>
    <p:extLst>
      <p:ext uri="{BB962C8B-B14F-4D97-AF65-F5344CB8AC3E}">
        <p14:creationId xmlns:p14="http://schemas.microsoft.com/office/powerpoint/2010/main" val="130259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and Typograp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0D08B00A-9A13-4AB1-A72D-2F499BA2EBA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8" name="Text Placeholder 2">
            <a:extLst>
              <a:ext uri="{FF2B5EF4-FFF2-40B4-BE49-F238E27FC236}">
                <a16:creationId xmlns:a16="http://schemas.microsoft.com/office/drawing/2014/main" id="{BB3FC47E-3339-49A8-AEF2-ECC3BF1514FB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838199" y="3709150"/>
            <a:ext cx="10515600" cy="132588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4400" b="1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29D5438-3BC8-4817-9C86-A9AAA6047492}"/>
              </a:ext>
            </a:extLst>
          </p:cNvPr>
          <p:cNvSpPr txBox="1"/>
          <p:nvPr userDrawn="1"/>
        </p:nvSpPr>
        <p:spPr>
          <a:xfrm>
            <a:off x="4677206" y="4033186"/>
            <a:ext cx="243528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600" dirty="0">
                <a:solidFill>
                  <a:schemeClr val="tx1"/>
                </a:solidFill>
              </a:rPr>
              <a:t>Aa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676EAA04-3941-4EEF-875A-DA2DBBB0CA82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697757" y="6124726"/>
            <a:ext cx="2394180" cy="564999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Font name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C403BC1-7218-059B-70E8-19A7993596A8}"/>
              </a:ext>
            </a:extLst>
          </p:cNvPr>
          <p:cNvGrpSpPr/>
          <p:nvPr userDrawn="1"/>
        </p:nvGrpSpPr>
        <p:grpSpPr>
          <a:xfrm>
            <a:off x="838199" y="1830763"/>
            <a:ext cx="10515601" cy="1741127"/>
            <a:chOff x="838199" y="1830763"/>
            <a:chExt cx="10515601" cy="174112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1059D8B-79B8-79C5-EB19-A0107F2F702D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74112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A3A463E-A3BF-A5D4-8C0D-60709DEE5756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55130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6375437-A52D-8ABA-68BE-7A3B5ED904F3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3614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C259F60-493F-5FE5-0DE1-87D41410E6DD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1716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E0B6F8C-AD2D-33DA-F732-320B64C6190E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98184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89BC2B2-D338-6FF0-7D95-BF8FDAA34B11}"/>
                </a:ext>
              </a:extLst>
            </p:cNvPr>
            <p:cNvSpPr/>
            <p:nvPr userDrawn="1"/>
          </p:nvSpPr>
          <p:spPr>
            <a:xfrm>
              <a:off x="838200" y="1830763"/>
              <a:ext cx="894312" cy="788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922071A-9F87-972B-77C1-EF7F0E15F913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741127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6188A34-4305-1F49-F13D-2C6C09B93501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55130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6C6DC78-558C-235D-85E8-DD1F88DE056B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36148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7FE6E55-BA7F-8080-8488-69BDD968EFB9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17166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C443F7A-C34C-924F-FF94-24FCE1378B48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981846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4AD364D-A9E8-4486-0B14-3CDFF4064DD6}"/>
                </a:ext>
              </a:extLst>
            </p:cNvPr>
            <p:cNvSpPr/>
            <p:nvPr userDrawn="1"/>
          </p:nvSpPr>
          <p:spPr>
            <a:xfrm>
              <a:off x="1907232" y="1830763"/>
              <a:ext cx="894312" cy="78825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73E5828-ED27-13C1-4C5C-F20BA2D4BEDE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741127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BB0CECD-5933-76E8-7C31-D9807B75B171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55130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0D3C99B-5473-5863-94BD-ADC18C1AA40F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36148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90E18C3-8150-32F7-0D86-44C40B3E6E81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17166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52FC195-0B7E-35F5-594B-1ACC2F680202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98184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E76B35F-5D55-6840-2094-E5A554388C49}"/>
                </a:ext>
              </a:extLst>
            </p:cNvPr>
            <p:cNvSpPr/>
            <p:nvPr userDrawn="1"/>
          </p:nvSpPr>
          <p:spPr>
            <a:xfrm>
              <a:off x="2976264" y="1830763"/>
              <a:ext cx="894312" cy="7882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9D53601-2362-68E4-50B4-173CBF50987B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741127"/>
            </a:xfrm>
            <a:prstGeom prst="rect">
              <a:avLst/>
            </a:pr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5D140DE-4EE8-EB3E-25CA-07CA85FFCEFD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551307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1F7C9C5-898E-C351-83B2-1D09D4FF6CAF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361486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ACECD47-C852-850C-0F2C-B59AAF0336A3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171666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CF291DF-1320-CF2B-6A56-23789F56F3A0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981846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90396F3-5EEB-0E12-A0E2-1BFB99B29804}"/>
                </a:ext>
              </a:extLst>
            </p:cNvPr>
            <p:cNvSpPr/>
            <p:nvPr userDrawn="1"/>
          </p:nvSpPr>
          <p:spPr>
            <a:xfrm>
              <a:off x="4045296" y="1830763"/>
              <a:ext cx="894312" cy="78825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733E38D-897C-9471-04B4-652AA1CCE23D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74112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E8F879E-074F-779B-C93E-4F42286101C5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55130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4AFAD0A-A7A9-D7FB-E3C5-BAB65A7FD6B5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36148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E520AA0-064F-6E0F-3922-7C41D8B8B232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17166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CE907B6-FFD9-A6E3-9B1A-4FB81B34F046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9818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8430762-6634-4028-A4A0-7D6531072D81}"/>
                </a:ext>
              </a:extLst>
            </p:cNvPr>
            <p:cNvSpPr/>
            <p:nvPr userDrawn="1"/>
          </p:nvSpPr>
          <p:spPr>
            <a:xfrm>
              <a:off x="5114328" y="1830763"/>
              <a:ext cx="894312" cy="7882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5A1F069-F30E-D3AC-8749-D598B35C2C67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74112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5401662-86EA-19C7-6AD7-2C185B14D7BC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55130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3CF4175-BC56-9659-D0A8-2F37E7712583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3614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333FB79-002C-5328-2C65-DA689864A537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1716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47B5BDA-771B-A271-57E5-BFB798E568CC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98184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5FFE42A-F2C9-1B5D-912E-03300D2E5AF8}"/>
                </a:ext>
              </a:extLst>
            </p:cNvPr>
            <p:cNvSpPr/>
            <p:nvPr userDrawn="1"/>
          </p:nvSpPr>
          <p:spPr>
            <a:xfrm>
              <a:off x="6183360" y="1830763"/>
              <a:ext cx="894312" cy="78825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DB3EAE0-0AB0-2CEE-FDB3-3CD29B5627F1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741127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03FB3C31-C086-6788-4111-9AC300AD36ED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55130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D970E6FE-DFF4-3BA4-6F91-71FB726FB8BC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36148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5F84BA5-9541-FB6D-17B4-BCC9FCB63581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17166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D8B0E9B-4CBE-1691-7F1C-0A05A610BA4C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98184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A1C75A8-DC51-5680-744B-E2E03837EF37}"/>
                </a:ext>
              </a:extLst>
            </p:cNvPr>
            <p:cNvSpPr/>
            <p:nvPr userDrawn="1"/>
          </p:nvSpPr>
          <p:spPr>
            <a:xfrm>
              <a:off x="7252392" y="1830763"/>
              <a:ext cx="894312" cy="78825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50E9609-9D7E-F8A8-8F43-00B895E3453C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741127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DA9804F-AB73-F603-9118-E0CB8C2437B6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55130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5B6A884-FE67-D371-CB3D-78517BF80E2D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36148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0DA72AE-E6EC-53B2-6E96-FD73BB0C47A2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1716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33C48438-94F4-1AA5-AAF3-E560168E5618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98184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F81E572-69BB-5364-B9E7-C16639099291}"/>
                </a:ext>
              </a:extLst>
            </p:cNvPr>
            <p:cNvSpPr/>
            <p:nvPr userDrawn="1"/>
          </p:nvSpPr>
          <p:spPr>
            <a:xfrm>
              <a:off x="8321424" y="1830763"/>
              <a:ext cx="894312" cy="78825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74B8D74-949F-471F-2C09-3E5D8CFB3D4B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74112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C50954BF-7429-0E8E-A9D3-46B464478A95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5513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26DA596-DE6E-C576-E9C1-1D3FA5CAA923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36148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DDCBA5F-B175-3564-0F98-556A10114C66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17166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107A1E36-8294-BB93-A145-415E171D9DDD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98184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6060E09-DCF2-9B04-E774-3E5CB1A1E483}"/>
                </a:ext>
              </a:extLst>
            </p:cNvPr>
            <p:cNvSpPr/>
            <p:nvPr userDrawn="1"/>
          </p:nvSpPr>
          <p:spPr>
            <a:xfrm>
              <a:off x="9390456" y="1830763"/>
              <a:ext cx="894312" cy="7882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3F474E9-C7E5-21ED-874E-6776A844956C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74112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447DAC07-1524-B93B-3C17-52E712D23A7C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55130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ECAB63F-9086-0298-0E5D-723F00BBBF5B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36148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CD38057-33F3-C4B6-7FE0-B67D26573F09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17166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D4C23BA2-FBE5-DEEB-FE3A-6C1B32343883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98184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7C56CD8-980D-535F-0E4C-A38A97C15B37}"/>
                </a:ext>
              </a:extLst>
            </p:cNvPr>
            <p:cNvSpPr/>
            <p:nvPr userDrawn="1"/>
          </p:nvSpPr>
          <p:spPr>
            <a:xfrm>
              <a:off x="10459487" y="1830763"/>
              <a:ext cx="894312" cy="78825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787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912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F0C052-A5D5-A3A7-5015-B8AD6BFA38B5}"/>
              </a:ext>
            </a:extLst>
          </p:cNvPr>
          <p:cNvSpPr txBox="1"/>
          <p:nvPr userDrawn="1"/>
        </p:nvSpPr>
        <p:spPr>
          <a:xfrm>
            <a:off x="667330" y="550033"/>
            <a:ext cx="2065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alpha val="40157"/>
                  </a:schemeClr>
                </a:solidFill>
                <a:latin typeface="+mj-lt"/>
              </a:rPr>
              <a:t>Designed</a:t>
            </a:r>
            <a:r>
              <a:rPr lang="en-US" dirty="0">
                <a:solidFill>
                  <a:schemeClr val="bg1">
                    <a:alpha val="40157"/>
                  </a:schemeClr>
                </a:solidFill>
              </a:rPr>
              <a:t> with      by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3BDC3D9-4956-070F-F72D-978CD8717498}"/>
              </a:ext>
            </a:extLst>
          </p:cNvPr>
          <p:cNvGrpSpPr/>
          <p:nvPr userDrawn="1"/>
        </p:nvGrpSpPr>
        <p:grpSpPr>
          <a:xfrm>
            <a:off x="757647" y="1021854"/>
            <a:ext cx="5325710" cy="549583"/>
            <a:chOff x="757647" y="1021854"/>
            <a:chExt cx="5325710" cy="549583"/>
          </a:xfrm>
        </p:grpSpPr>
        <p:sp>
          <p:nvSpPr>
            <p:cNvPr id="7" name="Shape">
              <a:extLst>
                <a:ext uri="{FF2B5EF4-FFF2-40B4-BE49-F238E27FC236}">
                  <a16:creationId xmlns:a16="http://schemas.microsoft.com/office/drawing/2014/main" id="{F1B15682-086B-6549-3383-789D334FDAC4}"/>
                </a:ext>
              </a:extLst>
            </p:cNvPr>
            <p:cNvSpPr/>
            <p:nvPr userDrawn="1"/>
          </p:nvSpPr>
          <p:spPr>
            <a:xfrm>
              <a:off x="757647" y="1022945"/>
              <a:ext cx="4193833" cy="548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662"/>
                  </a:moveTo>
                  <a:lnTo>
                    <a:pt x="882" y="2662"/>
                  </a:lnTo>
                  <a:cubicBezTo>
                    <a:pt x="1028" y="2662"/>
                    <a:pt x="1163" y="2791"/>
                    <a:pt x="1280" y="3049"/>
                  </a:cubicBezTo>
                  <a:cubicBezTo>
                    <a:pt x="1398" y="3307"/>
                    <a:pt x="1500" y="3693"/>
                    <a:pt x="1584" y="4165"/>
                  </a:cubicBezTo>
                  <a:cubicBezTo>
                    <a:pt x="1668" y="4638"/>
                    <a:pt x="1730" y="5239"/>
                    <a:pt x="1775" y="5969"/>
                  </a:cubicBezTo>
                  <a:cubicBezTo>
                    <a:pt x="1820" y="6656"/>
                    <a:pt x="1842" y="7472"/>
                    <a:pt x="1842" y="8374"/>
                  </a:cubicBezTo>
                  <a:cubicBezTo>
                    <a:pt x="1842" y="9447"/>
                    <a:pt x="1814" y="10392"/>
                    <a:pt x="1763" y="11165"/>
                  </a:cubicBezTo>
                  <a:cubicBezTo>
                    <a:pt x="1707" y="11938"/>
                    <a:pt x="1634" y="12625"/>
                    <a:pt x="1544" y="13140"/>
                  </a:cubicBezTo>
                  <a:cubicBezTo>
                    <a:pt x="1455" y="13656"/>
                    <a:pt x="1348" y="14042"/>
                    <a:pt x="1224" y="14300"/>
                  </a:cubicBezTo>
                  <a:cubicBezTo>
                    <a:pt x="1101" y="14557"/>
                    <a:pt x="972" y="14686"/>
                    <a:pt x="837" y="14686"/>
                  </a:cubicBezTo>
                  <a:lnTo>
                    <a:pt x="590" y="14686"/>
                  </a:lnTo>
                  <a:lnTo>
                    <a:pt x="590" y="21299"/>
                  </a:lnTo>
                  <a:lnTo>
                    <a:pt x="0" y="21299"/>
                  </a:lnTo>
                  <a:lnTo>
                    <a:pt x="0" y="2662"/>
                  </a:lnTo>
                  <a:close/>
                  <a:moveTo>
                    <a:pt x="584" y="11251"/>
                  </a:moveTo>
                  <a:lnTo>
                    <a:pt x="798" y="11251"/>
                  </a:lnTo>
                  <a:cubicBezTo>
                    <a:pt x="854" y="11251"/>
                    <a:pt x="910" y="11208"/>
                    <a:pt x="966" y="11122"/>
                  </a:cubicBezTo>
                  <a:cubicBezTo>
                    <a:pt x="1022" y="11036"/>
                    <a:pt x="1067" y="10864"/>
                    <a:pt x="1106" y="10650"/>
                  </a:cubicBezTo>
                  <a:cubicBezTo>
                    <a:pt x="1146" y="10435"/>
                    <a:pt x="1179" y="10177"/>
                    <a:pt x="1202" y="9834"/>
                  </a:cubicBezTo>
                  <a:cubicBezTo>
                    <a:pt x="1224" y="9490"/>
                    <a:pt x="1241" y="9104"/>
                    <a:pt x="1241" y="8588"/>
                  </a:cubicBezTo>
                  <a:cubicBezTo>
                    <a:pt x="1241" y="7730"/>
                    <a:pt x="1202" y="7085"/>
                    <a:pt x="1129" y="6656"/>
                  </a:cubicBezTo>
                  <a:cubicBezTo>
                    <a:pt x="1050" y="6227"/>
                    <a:pt x="955" y="6012"/>
                    <a:pt x="826" y="6012"/>
                  </a:cubicBezTo>
                  <a:lnTo>
                    <a:pt x="590" y="6012"/>
                  </a:lnTo>
                  <a:lnTo>
                    <a:pt x="590" y="11251"/>
                  </a:lnTo>
                  <a:close/>
                  <a:moveTo>
                    <a:pt x="2179" y="21256"/>
                  </a:moveTo>
                  <a:lnTo>
                    <a:pt x="2179" y="7085"/>
                  </a:lnTo>
                  <a:lnTo>
                    <a:pt x="2628" y="7085"/>
                  </a:lnTo>
                  <a:lnTo>
                    <a:pt x="2685" y="9576"/>
                  </a:lnTo>
                  <a:cubicBezTo>
                    <a:pt x="2707" y="9233"/>
                    <a:pt x="2735" y="8889"/>
                    <a:pt x="2769" y="8546"/>
                  </a:cubicBezTo>
                  <a:cubicBezTo>
                    <a:pt x="2802" y="8202"/>
                    <a:pt x="2842" y="7901"/>
                    <a:pt x="2887" y="7644"/>
                  </a:cubicBezTo>
                  <a:cubicBezTo>
                    <a:pt x="2932" y="7386"/>
                    <a:pt x="2988" y="7171"/>
                    <a:pt x="3044" y="7043"/>
                  </a:cubicBezTo>
                  <a:cubicBezTo>
                    <a:pt x="3106" y="6871"/>
                    <a:pt x="3173" y="6828"/>
                    <a:pt x="3246" y="6828"/>
                  </a:cubicBezTo>
                  <a:cubicBezTo>
                    <a:pt x="3302" y="6828"/>
                    <a:pt x="3353" y="6871"/>
                    <a:pt x="3403" y="7000"/>
                  </a:cubicBezTo>
                  <a:cubicBezTo>
                    <a:pt x="3448" y="7128"/>
                    <a:pt x="3488" y="7214"/>
                    <a:pt x="3516" y="7386"/>
                  </a:cubicBezTo>
                  <a:lnTo>
                    <a:pt x="3426" y="10779"/>
                  </a:lnTo>
                  <a:cubicBezTo>
                    <a:pt x="3398" y="10650"/>
                    <a:pt x="3364" y="10564"/>
                    <a:pt x="3319" y="10435"/>
                  </a:cubicBezTo>
                  <a:cubicBezTo>
                    <a:pt x="3274" y="10349"/>
                    <a:pt x="3224" y="10306"/>
                    <a:pt x="3156" y="10306"/>
                  </a:cubicBezTo>
                  <a:cubicBezTo>
                    <a:pt x="3038" y="10306"/>
                    <a:pt x="2937" y="10607"/>
                    <a:pt x="2859" y="11208"/>
                  </a:cubicBezTo>
                  <a:cubicBezTo>
                    <a:pt x="2780" y="11809"/>
                    <a:pt x="2741" y="12840"/>
                    <a:pt x="2741" y="14257"/>
                  </a:cubicBezTo>
                  <a:lnTo>
                    <a:pt x="2741" y="21342"/>
                  </a:lnTo>
                  <a:lnTo>
                    <a:pt x="2179" y="21342"/>
                  </a:lnTo>
                  <a:close/>
                  <a:moveTo>
                    <a:pt x="5279" y="15416"/>
                  </a:moveTo>
                  <a:lnTo>
                    <a:pt x="4083" y="15416"/>
                  </a:lnTo>
                  <a:lnTo>
                    <a:pt x="4083" y="15545"/>
                  </a:lnTo>
                  <a:cubicBezTo>
                    <a:pt x="4083" y="16533"/>
                    <a:pt x="4134" y="17263"/>
                    <a:pt x="4235" y="17692"/>
                  </a:cubicBezTo>
                  <a:cubicBezTo>
                    <a:pt x="4336" y="18165"/>
                    <a:pt x="4459" y="18379"/>
                    <a:pt x="4611" y="18379"/>
                  </a:cubicBezTo>
                  <a:cubicBezTo>
                    <a:pt x="4718" y="18379"/>
                    <a:pt x="4807" y="18293"/>
                    <a:pt x="4886" y="18165"/>
                  </a:cubicBezTo>
                  <a:cubicBezTo>
                    <a:pt x="4965" y="17993"/>
                    <a:pt x="5032" y="17821"/>
                    <a:pt x="5088" y="17606"/>
                  </a:cubicBezTo>
                  <a:lnTo>
                    <a:pt x="5195" y="20612"/>
                  </a:lnTo>
                  <a:cubicBezTo>
                    <a:pt x="5128" y="20870"/>
                    <a:pt x="5038" y="21085"/>
                    <a:pt x="4931" y="21299"/>
                  </a:cubicBezTo>
                  <a:cubicBezTo>
                    <a:pt x="4824" y="21514"/>
                    <a:pt x="4695" y="21600"/>
                    <a:pt x="4538" y="21600"/>
                  </a:cubicBezTo>
                  <a:cubicBezTo>
                    <a:pt x="4398" y="21600"/>
                    <a:pt x="4268" y="21471"/>
                    <a:pt x="4145" y="21171"/>
                  </a:cubicBezTo>
                  <a:cubicBezTo>
                    <a:pt x="4021" y="20870"/>
                    <a:pt x="3909" y="20441"/>
                    <a:pt x="3819" y="19839"/>
                  </a:cubicBezTo>
                  <a:cubicBezTo>
                    <a:pt x="3724" y="19238"/>
                    <a:pt x="3651" y="18508"/>
                    <a:pt x="3594" y="17606"/>
                  </a:cubicBezTo>
                  <a:cubicBezTo>
                    <a:pt x="3538" y="16705"/>
                    <a:pt x="3510" y="15631"/>
                    <a:pt x="3510" y="14343"/>
                  </a:cubicBezTo>
                  <a:cubicBezTo>
                    <a:pt x="3510" y="13226"/>
                    <a:pt x="3533" y="12196"/>
                    <a:pt x="3578" y="11251"/>
                  </a:cubicBezTo>
                  <a:cubicBezTo>
                    <a:pt x="3622" y="10306"/>
                    <a:pt x="3684" y="9533"/>
                    <a:pt x="3768" y="8846"/>
                  </a:cubicBezTo>
                  <a:cubicBezTo>
                    <a:pt x="3853" y="8159"/>
                    <a:pt x="3948" y="7644"/>
                    <a:pt x="4066" y="7300"/>
                  </a:cubicBezTo>
                  <a:cubicBezTo>
                    <a:pt x="4178" y="6957"/>
                    <a:pt x="4308" y="6742"/>
                    <a:pt x="4448" y="6742"/>
                  </a:cubicBezTo>
                  <a:cubicBezTo>
                    <a:pt x="4701" y="6742"/>
                    <a:pt x="4903" y="7343"/>
                    <a:pt x="5060" y="8503"/>
                  </a:cubicBezTo>
                  <a:cubicBezTo>
                    <a:pt x="5212" y="9662"/>
                    <a:pt x="5290" y="11380"/>
                    <a:pt x="5290" y="13527"/>
                  </a:cubicBezTo>
                  <a:lnTo>
                    <a:pt x="5290" y="15416"/>
                  </a:lnTo>
                  <a:close/>
                  <a:moveTo>
                    <a:pt x="4695" y="12453"/>
                  </a:moveTo>
                  <a:cubicBezTo>
                    <a:pt x="4695" y="12110"/>
                    <a:pt x="4690" y="11809"/>
                    <a:pt x="4678" y="11466"/>
                  </a:cubicBezTo>
                  <a:cubicBezTo>
                    <a:pt x="4667" y="11165"/>
                    <a:pt x="4650" y="10864"/>
                    <a:pt x="4628" y="10607"/>
                  </a:cubicBezTo>
                  <a:cubicBezTo>
                    <a:pt x="4605" y="10349"/>
                    <a:pt x="4577" y="10177"/>
                    <a:pt x="4544" y="10006"/>
                  </a:cubicBezTo>
                  <a:cubicBezTo>
                    <a:pt x="4510" y="9877"/>
                    <a:pt x="4465" y="9791"/>
                    <a:pt x="4420" y="9791"/>
                  </a:cubicBezTo>
                  <a:cubicBezTo>
                    <a:pt x="4330" y="9791"/>
                    <a:pt x="4257" y="10049"/>
                    <a:pt x="4195" y="10521"/>
                  </a:cubicBezTo>
                  <a:cubicBezTo>
                    <a:pt x="4134" y="10993"/>
                    <a:pt x="4100" y="11637"/>
                    <a:pt x="4089" y="12496"/>
                  </a:cubicBezTo>
                  <a:lnTo>
                    <a:pt x="4695" y="12453"/>
                  </a:lnTo>
                  <a:close/>
                  <a:moveTo>
                    <a:pt x="6773" y="10693"/>
                  </a:moveTo>
                  <a:cubicBezTo>
                    <a:pt x="6706" y="10435"/>
                    <a:pt x="6633" y="10220"/>
                    <a:pt x="6554" y="10091"/>
                  </a:cubicBezTo>
                  <a:cubicBezTo>
                    <a:pt x="6476" y="9963"/>
                    <a:pt x="6402" y="9877"/>
                    <a:pt x="6329" y="9877"/>
                  </a:cubicBezTo>
                  <a:cubicBezTo>
                    <a:pt x="6262" y="9877"/>
                    <a:pt x="6206" y="9963"/>
                    <a:pt x="6167" y="10134"/>
                  </a:cubicBezTo>
                  <a:cubicBezTo>
                    <a:pt x="6127" y="10306"/>
                    <a:pt x="6105" y="10564"/>
                    <a:pt x="6105" y="10864"/>
                  </a:cubicBezTo>
                  <a:cubicBezTo>
                    <a:pt x="6105" y="11208"/>
                    <a:pt x="6127" y="11466"/>
                    <a:pt x="6167" y="11723"/>
                  </a:cubicBezTo>
                  <a:cubicBezTo>
                    <a:pt x="6206" y="11938"/>
                    <a:pt x="6285" y="12196"/>
                    <a:pt x="6402" y="12453"/>
                  </a:cubicBezTo>
                  <a:lnTo>
                    <a:pt x="6520" y="12711"/>
                  </a:lnTo>
                  <a:cubicBezTo>
                    <a:pt x="6672" y="13054"/>
                    <a:pt x="6790" y="13570"/>
                    <a:pt x="6869" y="14257"/>
                  </a:cubicBezTo>
                  <a:cubicBezTo>
                    <a:pt x="6947" y="14944"/>
                    <a:pt x="6987" y="15803"/>
                    <a:pt x="6987" y="16876"/>
                  </a:cubicBezTo>
                  <a:cubicBezTo>
                    <a:pt x="6987" y="17563"/>
                    <a:pt x="6970" y="18208"/>
                    <a:pt x="6930" y="18809"/>
                  </a:cubicBezTo>
                  <a:cubicBezTo>
                    <a:pt x="6891" y="19410"/>
                    <a:pt x="6835" y="19882"/>
                    <a:pt x="6768" y="20312"/>
                  </a:cubicBezTo>
                  <a:cubicBezTo>
                    <a:pt x="6695" y="20741"/>
                    <a:pt x="6610" y="21042"/>
                    <a:pt x="6515" y="21256"/>
                  </a:cubicBezTo>
                  <a:cubicBezTo>
                    <a:pt x="6414" y="21471"/>
                    <a:pt x="6307" y="21600"/>
                    <a:pt x="6183" y="21600"/>
                  </a:cubicBezTo>
                  <a:cubicBezTo>
                    <a:pt x="6054" y="21600"/>
                    <a:pt x="5936" y="21514"/>
                    <a:pt x="5835" y="21342"/>
                  </a:cubicBezTo>
                  <a:cubicBezTo>
                    <a:pt x="5734" y="21171"/>
                    <a:pt x="5639" y="20913"/>
                    <a:pt x="5554" y="20569"/>
                  </a:cubicBezTo>
                  <a:lnTo>
                    <a:pt x="5678" y="17435"/>
                  </a:lnTo>
                  <a:cubicBezTo>
                    <a:pt x="5751" y="17735"/>
                    <a:pt x="5830" y="17950"/>
                    <a:pt x="5914" y="18165"/>
                  </a:cubicBezTo>
                  <a:cubicBezTo>
                    <a:pt x="5993" y="18336"/>
                    <a:pt x="6077" y="18465"/>
                    <a:pt x="6161" y="18465"/>
                  </a:cubicBezTo>
                  <a:cubicBezTo>
                    <a:pt x="6256" y="18465"/>
                    <a:pt x="6329" y="18336"/>
                    <a:pt x="6369" y="18122"/>
                  </a:cubicBezTo>
                  <a:cubicBezTo>
                    <a:pt x="6408" y="17907"/>
                    <a:pt x="6431" y="17649"/>
                    <a:pt x="6431" y="17349"/>
                  </a:cubicBezTo>
                  <a:cubicBezTo>
                    <a:pt x="6431" y="17177"/>
                    <a:pt x="6425" y="17005"/>
                    <a:pt x="6419" y="16876"/>
                  </a:cubicBezTo>
                  <a:cubicBezTo>
                    <a:pt x="6408" y="16748"/>
                    <a:pt x="6397" y="16619"/>
                    <a:pt x="6369" y="16490"/>
                  </a:cubicBezTo>
                  <a:cubicBezTo>
                    <a:pt x="6346" y="16361"/>
                    <a:pt x="6313" y="16275"/>
                    <a:pt x="6268" y="16146"/>
                  </a:cubicBezTo>
                  <a:cubicBezTo>
                    <a:pt x="6223" y="16017"/>
                    <a:pt x="6172" y="15889"/>
                    <a:pt x="6105" y="15760"/>
                  </a:cubicBezTo>
                  <a:lnTo>
                    <a:pt x="5987" y="15502"/>
                  </a:lnTo>
                  <a:cubicBezTo>
                    <a:pt x="5835" y="15116"/>
                    <a:pt x="5723" y="14600"/>
                    <a:pt x="5656" y="13956"/>
                  </a:cubicBezTo>
                  <a:cubicBezTo>
                    <a:pt x="5588" y="13312"/>
                    <a:pt x="5549" y="12410"/>
                    <a:pt x="5549" y="11294"/>
                  </a:cubicBezTo>
                  <a:cubicBezTo>
                    <a:pt x="5549" y="10650"/>
                    <a:pt x="5566" y="10049"/>
                    <a:pt x="5599" y="9490"/>
                  </a:cubicBezTo>
                  <a:cubicBezTo>
                    <a:pt x="5633" y="8932"/>
                    <a:pt x="5684" y="8460"/>
                    <a:pt x="5745" y="8073"/>
                  </a:cubicBezTo>
                  <a:cubicBezTo>
                    <a:pt x="5807" y="7687"/>
                    <a:pt x="5886" y="7343"/>
                    <a:pt x="5976" y="7128"/>
                  </a:cubicBezTo>
                  <a:cubicBezTo>
                    <a:pt x="6066" y="6914"/>
                    <a:pt x="6172" y="6785"/>
                    <a:pt x="6290" y="6785"/>
                  </a:cubicBezTo>
                  <a:cubicBezTo>
                    <a:pt x="6408" y="6785"/>
                    <a:pt x="6520" y="6871"/>
                    <a:pt x="6622" y="7043"/>
                  </a:cubicBezTo>
                  <a:cubicBezTo>
                    <a:pt x="6723" y="7214"/>
                    <a:pt x="6812" y="7429"/>
                    <a:pt x="6897" y="7730"/>
                  </a:cubicBezTo>
                  <a:lnTo>
                    <a:pt x="6773" y="10693"/>
                  </a:lnTo>
                  <a:close/>
                  <a:moveTo>
                    <a:pt x="8992" y="15416"/>
                  </a:moveTo>
                  <a:lnTo>
                    <a:pt x="7795" y="15416"/>
                  </a:lnTo>
                  <a:lnTo>
                    <a:pt x="7795" y="15545"/>
                  </a:lnTo>
                  <a:cubicBezTo>
                    <a:pt x="7795" y="16533"/>
                    <a:pt x="7846" y="17263"/>
                    <a:pt x="7947" y="17692"/>
                  </a:cubicBezTo>
                  <a:cubicBezTo>
                    <a:pt x="8048" y="18165"/>
                    <a:pt x="8172" y="18379"/>
                    <a:pt x="8323" y="18379"/>
                  </a:cubicBezTo>
                  <a:cubicBezTo>
                    <a:pt x="8430" y="18379"/>
                    <a:pt x="8520" y="18293"/>
                    <a:pt x="8598" y="18165"/>
                  </a:cubicBezTo>
                  <a:cubicBezTo>
                    <a:pt x="8677" y="17993"/>
                    <a:pt x="8744" y="17821"/>
                    <a:pt x="8801" y="17606"/>
                  </a:cubicBezTo>
                  <a:lnTo>
                    <a:pt x="8907" y="20612"/>
                  </a:lnTo>
                  <a:cubicBezTo>
                    <a:pt x="8840" y="20870"/>
                    <a:pt x="8750" y="21085"/>
                    <a:pt x="8643" y="21299"/>
                  </a:cubicBezTo>
                  <a:cubicBezTo>
                    <a:pt x="8537" y="21514"/>
                    <a:pt x="8407" y="21600"/>
                    <a:pt x="8250" y="21600"/>
                  </a:cubicBezTo>
                  <a:cubicBezTo>
                    <a:pt x="8110" y="21600"/>
                    <a:pt x="7981" y="21471"/>
                    <a:pt x="7857" y="21171"/>
                  </a:cubicBezTo>
                  <a:cubicBezTo>
                    <a:pt x="7734" y="20870"/>
                    <a:pt x="7621" y="20441"/>
                    <a:pt x="7531" y="19839"/>
                  </a:cubicBezTo>
                  <a:cubicBezTo>
                    <a:pt x="7436" y="19238"/>
                    <a:pt x="7363" y="18508"/>
                    <a:pt x="7307" y="17606"/>
                  </a:cubicBezTo>
                  <a:cubicBezTo>
                    <a:pt x="7251" y="16705"/>
                    <a:pt x="7222" y="15631"/>
                    <a:pt x="7222" y="14343"/>
                  </a:cubicBezTo>
                  <a:cubicBezTo>
                    <a:pt x="7222" y="13226"/>
                    <a:pt x="7245" y="12196"/>
                    <a:pt x="7290" y="11251"/>
                  </a:cubicBezTo>
                  <a:cubicBezTo>
                    <a:pt x="7335" y="10306"/>
                    <a:pt x="7397" y="9533"/>
                    <a:pt x="7481" y="8846"/>
                  </a:cubicBezTo>
                  <a:cubicBezTo>
                    <a:pt x="7565" y="8159"/>
                    <a:pt x="7661" y="7644"/>
                    <a:pt x="7778" y="7300"/>
                  </a:cubicBezTo>
                  <a:cubicBezTo>
                    <a:pt x="7891" y="6957"/>
                    <a:pt x="8020" y="6742"/>
                    <a:pt x="8160" y="6742"/>
                  </a:cubicBezTo>
                  <a:cubicBezTo>
                    <a:pt x="8413" y="6742"/>
                    <a:pt x="8615" y="7343"/>
                    <a:pt x="8773" y="8503"/>
                  </a:cubicBezTo>
                  <a:cubicBezTo>
                    <a:pt x="8924" y="9662"/>
                    <a:pt x="9003" y="11380"/>
                    <a:pt x="9003" y="13527"/>
                  </a:cubicBezTo>
                  <a:lnTo>
                    <a:pt x="9003" y="15416"/>
                  </a:lnTo>
                  <a:close/>
                  <a:moveTo>
                    <a:pt x="8413" y="12453"/>
                  </a:moveTo>
                  <a:cubicBezTo>
                    <a:pt x="8413" y="12110"/>
                    <a:pt x="8407" y="11809"/>
                    <a:pt x="8396" y="11466"/>
                  </a:cubicBezTo>
                  <a:cubicBezTo>
                    <a:pt x="8385" y="11165"/>
                    <a:pt x="8368" y="10864"/>
                    <a:pt x="8346" y="10607"/>
                  </a:cubicBezTo>
                  <a:cubicBezTo>
                    <a:pt x="8323" y="10349"/>
                    <a:pt x="8295" y="10177"/>
                    <a:pt x="8261" y="10006"/>
                  </a:cubicBezTo>
                  <a:cubicBezTo>
                    <a:pt x="8228" y="9834"/>
                    <a:pt x="8183" y="9791"/>
                    <a:pt x="8138" y="9791"/>
                  </a:cubicBezTo>
                  <a:cubicBezTo>
                    <a:pt x="8048" y="9791"/>
                    <a:pt x="7975" y="10049"/>
                    <a:pt x="7913" y="10521"/>
                  </a:cubicBezTo>
                  <a:cubicBezTo>
                    <a:pt x="7851" y="10993"/>
                    <a:pt x="7818" y="11637"/>
                    <a:pt x="7807" y="12496"/>
                  </a:cubicBezTo>
                  <a:lnTo>
                    <a:pt x="8413" y="12453"/>
                  </a:lnTo>
                  <a:close/>
                  <a:moveTo>
                    <a:pt x="9913" y="21256"/>
                  </a:moveTo>
                  <a:lnTo>
                    <a:pt x="9340" y="21256"/>
                  </a:lnTo>
                  <a:lnTo>
                    <a:pt x="9340" y="7085"/>
                  </a:lnTo>
                  <a:lnTo>
                    <a:pt x="9783" y="7085"/>
                  </a:lnTo>
                  <a:lnTo>
                    <a:pt x="9851" y="8846"/>
                  </a:lnTo>
                  <a:cubicBezTo>
                    <a:pt x="9935" y="8202"/>
                    <a:pt x="10025" y="7687"/>
                    <a:pt x="10126" y="7300"/>
                  </a:cubicBezTo>
                  <a:cubicBezTo>
                    <a:pt x="10227" y="6914"/>
                    <a:pt x="10339" y="6742"/>
                    <a:pt x="10463" y="6742"/>
                  </a:cubicBezTo>
                  <a:cubicBezTo>
                    <a:pt x="10671" y="6742"/>
                    <a:pt x="10828" y="7171"/>
                    <a:pt x="10940" y="8030"/>
                  </a:cubicBezTo>
                  <a:cubicBezTo>
                    <a:pt x="11053" y="8889"/>
                    <a:pt x="11109" y="10177"/>
                    <a:pt x="11109" y="11852"/>
                  </a:cubicBezTo>
                  <a:lnTo>
                    <a:pt x="11109" y="21214"/>
                  </a:lnTo>
                  <a:lnTo>
                    <a:pt x="10536" y="21214"/>
                  </a:lnTo>
                  <a:lnTo>
                    <a:pt x="10536" y="12281"/>
                  </a:lnTo>
                  <a:cubicBezTo>
                    <a:pt x="10536" y="11594"/>
                    <a:pt x="10514" y="11036"/>
                    <a:pt x="10474" y="10650"/>
                  </a:cubicBezTo>
                  <a:cubicBezTo>
                    <a:pt x="10429" y="10263"/>
                    <a:pt x="10368" y="10048"/>
                    <a:pt x="10289" y="10048"/>
                  </a:cubicBezTo>
                  <a:cubicBezTo>
                    <a:pt x="10227" y="10048"/>
                    <a:pt x="10160" y="10177"/>
                    <a:pt x="10092" y="10478"/>
                  </a:cubicBezTo>
                  <a:cubicBezTo>
                    <a:pt x="10025" y="10736"/>
                    <a:pt x="9963" y="11122"/>
                    <a:pt x="9913" y="11551"/>
                  </a:cubicBezTo>
                  <a:lnTo>
                    <a:pt x="9913" y="21256"/>
                  </a:lnTo>
                  <a:close/>
                  <a:moveTo>
                    <a:pt x="12687" y="10220"/>
                  </a:moveTo>
                  <a:lnTo>
                    <a:pt x="12215" y="10220"/>
                  </a:lnTo>
                  <a:lnTo>
                    <a:pt x="12215" y="16189"/>
                  </a:lnTo>
                  <a:cubicBezTo>
                    <a:pt x="12215" y="16833"/>
                    <a:pt x="12232" y="17306"/>
                    <a:pt x="12271" y="17563"/>
                  </a:cubicBezTo>
                  <a:cubicBezTo>
                    <a:pt x="12311" y="17821"/>
                    <a:pt x="12361" y="17950"/>
                    <a:pt x="12429" y="17950"/>
                  </a:cubicBezTo>
                  <a:cubicBezTo>
                    <a:pt x="12479" y="17950"/>
                    <a:pt x="12530" y="17907"/>
                    <a:pt x="12580" y="17821"/>
                  </a:cubicBezTo>
                  <a:cubicBezTo>
                    <a:pt x="12631" y="17735"/>
                    <a:pt x="12670" y="17649"/>
                    <a:pt x="12698" y="17478"/>
                  </a:cubicBezTo>
                  <a:lnTo>
                    <a:pt x="12783" y="20441"/>
                  </a:lnTo>
                  <a:cubicBezTo>
                    <a:pt x="12738" y="20612"/>
                    <a:pt x="12670" y="20784"/>
                    <a:pt x="12586" y="20956"/>
                  </a:cubicBezTo>
                  <a:cubicBezTo>
                    <a:pt x="12496" y="21128"/>
                    <a:pt x="12401" y="21213"/>
                    <a:pt x="12305" y="21213"/>
                  </a:cubicBezTo>
                  <a:cubicBezTo>
                    <a:pt x="12064" y="21213"/>
                    <a:pt x="11895" y="20870"/>
                    <a:pt x="11800" y="20140"/>
                  </a:cubicBezTo>
                  <a:cubicBezTo>
                    <a:pt x="11699" y="19453"/>
                    <a:pt x="11654" y="18379"/>
                    <a:pt x="11654" y="16919"/>
                  </a:cubicBezTo>
                  <a:lnTo>
                    <a:pt x="11654" y="10220"/>
                  </a:lnTo>
                  <a:lnTo>
                    <a:pt x="11362" y="10220"/>
                  </a:lnTo>
                  <a:lnTo>
                    <a:pt x="11362" y="7085"/>
                  </a:lnTo>
                  <a:lnTo>
                    <a:pt x="11654" y="7085"/>
                  </a:lnTo>
                  <a:lnTo>
                    <a:pt x="11654" y="2791"/>
                  </a:lnTo>
                  <a:lnTo>
                    <a:pt x="12221" y="2791"/>
                  </a:lnTo>
                  <a:lnTo>
                    <a:pt x="12221" y="7085"/>
                  </a:lnTo>
                  <a:lnTo>
                    <a:pt x="12693" y="7085"/>
                  </a:lnTo>
                  <a:lnTo>
                    <a:pt x="12693" y="10220"/>
                  </a:lnTo>
                  <a:close/>
                  <a:moveTo>
                    <a:pt x="13069" y="8331"/>
                  </a:moveTo>
                  <a:cubicBezTo>
                    <a:pt x="13176" y="7858"/>
                    <a:pt x="13294" y="7472"/>
                    <a:pt x="13428" y="7214"/>
                  </a:cubicBezTo>
                  <a:cubicBezTo>
                    <a:pt x="13563" y="6914"/>
                    <a:pt x="13698" y="6785"/>
                    <a:pt x="13833" y="6785"/>
                  </a:cubicBezTo>
                  <a:cubicBezTo>
                    <a:pt x="14063" y="6785"/>
                    <a:pt x="14243" y="7214"/>
                    <a:pt x="14383" y="8073"/>
                  </a:cubicBezTo>
                  <a:cubicBezTo>
                    <a:pt x="14524" y="8932"/>
                    <a:pt x="14591" y="10263"/>
                    <a:pt x="14591" y="12110"/>
                  </a:cubicBezTo>
                  <a:lnTo>
                    <a:pt x="14591" y="21299"/>
                  </a:lnTo>
                  <a:lnTo>
                    <a:pt x="14153" y="21299"/>
                  </a:lnTo>
                  <a:lnTo>
                    <a:pt x="14102" y="19882"/>
                  </a:lnTo>
                  <a:lnTo>
                    <a:pt x="14085" y="19882"/>
                  </a:lnTo>
                  <a:cubicBezTo>
                    <a:pt x="14035" y="20398"/>
                    <a:pt x="13962" y="20827"/>
                    <a:pt x="13872" y="21128"/>
                  </a:cubicBezTo>
                  <a:cubicBezTo>
                    <a:pt x="13782" y="21471"/>
                    <a:pt x="13676" y="21600"/>
                    <a:pt x="13552" y="21600"/>
                  </a:cubicBezTo>
                  <a:cubicBezTo>
                    <a:pt x="13445" y="21600"/>
                    <a:pt x="13355" y="21471"/>
                    <a:pt x="13277" y="21256"/>
                  </a:cubicBezTo>
                  <a:cubicBezTo>
                    <a:pt x="13198" y="21042"/>
                    <a:pt x="13131" y="20698"/>
                    <a:pt x="13080" y="20312"/>
                  </a:cubicBezTo>
                  <a:cubicBezTo>
                    <a:pt x="13030" y="19925"/>
                    <a:pt x="12990" y="19453"/>
                    <a:pt x="12962" y="18895"/>
                  </a:cubicBezTo>
                  <a:cubicBezTo>
                    <a:pt x="12934" y="18336"/>
                    <a:pt x="12923" y="17778"/>
                    <a:pt x="12923" y="17177"/>
                  </a:cubicBezTo>
                  <a:cubicBezTo>
                    <a:pt x="12923" y="16361"/>
                    <a:pt x="12945" y="15631"/>
                    <a:pt x="12996" y="15073"/>
                  </a:cubicBezTo>
                  <a:cubicBezTo>
                    <a:pt x="13041" y="14472"/>
                    <a:pt x="13108" y="13999"/>
                    <a:pt x="13187" y="13613"/>
                  </a:cubicBezTo>
                  <a:cubicBezTo>
                    <a:pt x="13266" y="13226"/>
                    <a:pt x="13361" y="12969"/>
                    <a:pt x="13473" y="12797"/>
                  </a:cubicBezTo>
                  <a:cubicBezTo>
                    <a:pt x="13580" y="12625"/>
                    <a:pt x="13698" y="12539"/>
                    <a:pt x="13822" y="12539"/>
                  </a:cubicBezTo>
                  <a:lnTo>
                    <a:pt x="14012" y="12539"/>
                  </a:lnTo>
                  <a:lnTo>
                    <a:pt x="14012" y="11766"/>
                  </a:lnTo>
                  <a:cubicBezTo>
                    <a:pt x="14012" y="11251"/>
                    <a:pt x="13990" y="10821"/>
                    <a:pt x="13939" y="10564"/>
                  </a:cubicBezTo>
                  <a:cubicBezTo>
                    <a:pt x="13889" y="10263"/>
                    <a:pt x="13822" y="10134"/>
                    <a:pt x="13732" y="10134"/>
                  </a:cubicBezTo>
                  <a:cubicBezTo>
                    <a:pt x="13653" y="10134"/>
                    <a:pt x="13580" y="10220"/>
                    <a:pt x="13501" y="10392"/>
                  </a:cubicBezTo>
                  <a:cubicBezTo>
                    <a:pt x="13428" y="10564"/>
                    <a:pt x="13344" y="10864"/>
                    <a:pt x="13254" y="11251"/>
                  </a:cubicBezTo>
                  <a:lnTo>
                    <a:pt x="13069" y="8331"/>
                  </a:lnTo>
                  <a:close/>
                  <a:moveTo>
                    <a:pt x="14024" y="15116"/>
                  </a:moveTo>
                  <a:lnTo>
                    <a:pt x="13895" y="15159"/>
                  </a:lnTo>
                  <a:cubicBezTo>
                    <a:pt x="13822" y="15159"/>
                    <a:pt x="13760" y="15245"/>
                    <a:pt x="13715" y="15330"/>
                  </a:cubicBezTo>
                  <a:cubicBezTo>
                    <a:pt x="13664" y="15416"/>
                    <a:pt x="13625" y="15545"/>
                    <a:pt x="13597" y="15717"/>
                  </a:cubicBezTo>
                  <a:cubicBezTo>
                    <a:pt x="13569" y="15846"/>
                    <a:pt x="13546" y="16060"/>
                    <a:pt x="13535" y="16232"/>
                  </a:cubicBezTo>
                  <a:cubicBezTo>
                    <a:pt x="13524" y="16447"/>
                    <a:pt x="13518" y="16662"/>
                    <a:pt x="13518" y="16876"/>
                  </a:cubicBezTo>
                  <a:cubicBezTo>
                    <a:pt x="13518" y="17478"/>
                    <a:pt x="13541" y="17907"/>
                    <a:pt x="13591" y="18122"/>
                  </a:cubicBezTo>
                  <a:cubicBezTo>
                    <a:pt x="13636" y="18336"/>
                    <a:pt x="13692" y="18465"/>
                    <a:pt x="13754" y="18465"/>
                  </a:cubicBezTo>
                  <a:cubicBezTo>
                    <a:pt x="13816" y="18465"/>
                    <a:pt x="13872" y="18336"/>
                    <a:pt x="13923" y="18036"/>
                  </a:cubicBezTo>
                  <a:cubicBezTo>
                    <a:pt x="13973" y="17778"/>
                    <a:pt x="14007" y="17478"/>
                    <a:pt x="14029" y="17134"/>
                  </a:cubicBezTo>
                  <a:lnTo>
                    <a:pt x="14029" y="15116"/>
                  </a:lnTo>
                  <a:close/>
                  <a:moveTo>
                    <a:pt x="16192" y="10220"/>
                  </a:moveTo>
                  <a:lnTo>
                    <a:pt x="15720" y="10220"/>
                  </a:lnTo>
                  <a:lnTo>
                    <a:pt x="15720" y="16189"/>
                  </a:lnTo>
                  <a:cubicBezTo>
                    <a:pt x="15720" y="16833"/>
                    <a:pt x="15737" y="17306"/>
                    <a:pt x="15776" y="17563"/>
                  </a:cubicBezTo>
                  <a:cubicBezTo>
                    <a:pt x="15815" y="17821"/>
                    <a:pt x="15866" y="17950"/>
                    <a:pt x="15933" y="17950"/>
                  </a:cubicBezTo>
                  <a:cubicBezTo>
                    <a:pt x="15984" y="17950"/>
                    <a:pt x="16034" y="17907"/>
                    <a:pt x="16085" y="17821"/>
                  </a:cubicBezTo>
                  <a:cubicBezTo>
                    <a:pt x="16135" y="17735"/>
                    <a:pt x="16175" y="17649"/>
                    <a:pt x="16203" y="17478"/>
                  </a:cubicBezTo>
                  <a:lnTo>
                    <a:pt x="16287" y="20441"/>
                  </a:lnTo>
                  <a:cubicBezTo>
                    <a:pt x="16242" y="20612"/>
                    <a:pt x="16175" y="20784"/>
                    <a:pt x="16090" y="20956"/>
                  </a:cubicBezTo>
                  <a:cubicBezTo>
                    <a:pt x="16001" y="21128"/>
                    <a:pt x="15905" y="21213"/>
                    <a:pt x="15810" y="21213"/>
                  </a:cubicBezTo>
                  <a:cubicBezTo>
                    <a:pt x="15568" y="21213"/>
                    <a:pt x="15400" y="20870"/>
                    <a:pt x="15304" y="20140"/>
                  </a:cubicBezTo>
                  <a:cubicBezTo>
                    <a:pt x="15203" y="19453"/>
                    <a:pt x="15158" y="18379"/>
                    <a:pt x="15158" y="16919"/>
                  </a:cubicBezTo>
                  <a:lnTo>
                    <a:pt x="15158" y="10220"/>
                  </a:lnTo>
                  <a:lnTo>
                    <a:pt x="14866" y="10220"/>
                  </a:lnTo>
                  <a:lnTo>
                    <a:pt x="14866" y="7085"/>
                  </a:lnTo>
                  <a:lnTo>
                    <a:pt x="15158" y="7085"/>
                  </a:lnTo>
                  <a:lnTo>
                    <a:pt x="15158" y="2791"/>
                  </a:lnTo>
                  <a:lnTo>
                    <a:pt x="15725" y="2791"/>
                  </a:lnTo>
                  <a:lnTo>
                    <a:pt x="15725" y="7085"/>
                  </a:lnTo>
                  <a:lnTo>
                    <a:pt x="16197" y="7085"/>
                  </a:lnTo>
                  <a:lnTo>
                    <a:pt x="16197" y="10220"/>
                  </a:lnTo>
                  <a:close/>
                  <a:moveTo>
                    <a:pt x="16871" y="4294"/>
                  </a:moveTo>
                  <a:cubicBezTo>
                    <a:pt x="16776" y="4294"/>
                    <a:pt x="16697" y="4080"/>
                    <a:pt x="16646" y="3650"/>
                  </a:cubicBezTo>
                  <a:cubicBezTo>
                    <a:pt x="16596" y="3221"/>
                    <a:pt x="16568" y="2705"/>
                    <a:pt x="16568" y="2147"/>
                  </a:cubicBezTo>
                  <a:cubicBezTo>
                    <a:pt x="16568" y="1546"/>
                    <a:pt x="16596" y="1031"/>
                    <a:pt x="16646" y="644"/>
                  </a:cubicBezTo>
                  <a:cubicBezTo>
                    <a:pt x="16697" y="215"/>
                    <a:pt x="16776" y="0"/>
                    <a:pt x="16866" y="0"/>
                  </a:cubicBezTo>
                  <a:cubicBezTo>
                    <a:pt x="16961" y="0"/>
                    <a:pt x="17034" y="215"/>
                    <a:pt x="17085" y="601"/>
                  </a:cubicBezTo>
                  <a:cubicBezTo>
                    <a:pt x="17135" y="1031"/>
                    <a:pt x="17163" y="1546"/>
                    <a:pt x="17163" y="2147"/>
                  </a:cubicBezTo>
                  <a:cubicBezTo>
                    <a:pt x="17163" y="2748"/>
                    <a:pt x="17135" y="3264"/>
                    <a:pt x="17085" y="3693"/>
                  </a:cubicBezTo>
                  <a:cubicBezTo>
                    <a:pt x="17045" y="4122"/>
                    <a:pt x="16972" y="4294"/>
                    <a:pt x="16871" y="4294"/>
                  </a:cubicBezTo>
                  <a:close/>
                  <a:moveTo>
                    <a:pt x="16585" y="21256"/>
                  </a:moveTo>
                  <a:lnTo>
                    <a:pt x="16585" y="7085"/>
                  </a:lnTo>
                  <a:lnTo>
                    <a:pt x="17158" y="7085"/>
                  </a:lnTo>
                  <a:lnTo>
                    <a:pt x="17158" y="21256"/>
                  </a:lnTo>
                  <a:lnTo>
                    <a:pt x="16585" y="21256"/>
                  </a:lnTo>
                  <a:close/>
                  <a:moveTo>
                    <a:pt x="19477" y="14085"/>
                  </a:moveTo>
                  <a:cubicBezTo>
                    <a:pt x="19477" y="15245"/>
                    <a:pt x="19455" y="16275"/>
                    <a:pt x="19404" y="17220"/>
                  </a:cubicBezTo>
                  <a:cubicBezTo>
                    <a:pt x="19354" y="18165"/>
                    <a:pt x="19286" y="18938"/>
                    <a:pt x="19196" y="19582"/>
                  </a:cubicBezTo>
                  <a:cubicBezTo>
                    <a:pt x="19106" y="20226"/>
                    <a:pt x="19005" y="20741"/>
                    <a:pt x="18887" y="21085"/>
                  </a:cubicBezTo>
                  <a:cubicBezTo>
                    <a:pt x="18769" y="21428"/>
                    <a:pt x="18640" y="21600"/>
                    <a:pt x="18505" y="21600"/>
                  </a:cubicBezTo>
                  <a:cubicBezTo>
                    <a:pt x="18371" y="21600"/>
                    <a:pt x="18241" y="21428"/>
                    <a:pt x="18124" y="21128"/>
                  </a:cubicBezTo>
                  <a:cubicBezTo>
                    <a:pt x="18006" y="20784"/>
                    <a:pt x="17905" y="20355"/>
                    <a:pt x="17820" y="19711"/>
                  </a:cubicBezTo>
                  <a:cubicBezTo>
                    <a:pt x="17736" y="19109"/>
                    <a:pt x="17669" y="18336"/>
                    <a:pt x="17618" y="17435"/>
                  </a:cubicBezTo>
                  <a:cubicBezTo>
                    <a:pt x="17568" y="16533"/>
                    <a:pt x="17545" y="15502"/>
                    <a:pt x="17545" y="14386"/>
                  </a:cubicBezTo>
                  <a:cubicBezTo>
                    <a:pt x="17545" y="13183"/>
                    <a:pt x="17568" y="12110"/>
                    <a:pt x="17618" y="11165"/>
                  </a:cubicBezTo>
                  <a:cubicBezTo>
                    <a:pt x="17669" y="10220"/>
                    <a:pt x="17736" y="9404"/>
                    <a:pt x="17826" y="8760"/>
                  </a:cubicBezTo>
                  <a:cubicBezTo>
                    <a:pt x="17916" y="8116"/>
                    <a:pt x="18017" y="7601"/>
                    <a:pt x="18135" y="7257"/>
                  </a:cubicBezTo>
                  <a:cubicBezTo>
                    <a:pt x="18253" y="6914"/>
                    <a:pt x="18382" y="6742"/>
                    <a:pt x="18517" y="6742"/>
                  </a:cubicBezTo>
                  <a:cubicBezTo>
                    <a:pt x="18651" y="6742"/>
                    <a:pt x="18781" y="6914"/>
                    <a:pt x="18899" y="7214"/>
                  </a:cubicBezTo>
                  <a:cubicBezTo>
                    <a:pt x="19017" y="7515"/>
                    <a:pt x="19118" y="7987"/>
                    <a:pt x="19202" y="8631"/>
                  </a:cubicBezTo>
                  <a:cubicBezTo>
                    <a:pt x="19286" y="9233"/>
                    <a:pt x="19354" y="10006"/>
                    <a:pt x="19404" y="10907"/>
                  </a:cubicBezTo>
                  <a:cubicBezTo>
                    <a:pt x="19455" y="11809"/>
                    <a:pt x="19477" y="12883"/>
                    <a:pt x="19477" y="14085"/>
                  </a:cubicBezTo>
                  <a:close/>
                  <a:moveTo>
                    <a:pt x="18893" y="14214"/>
                  </a:moveTo>
                  <a:cubicBezTo>
                    <a:pt x="18893" y="13441"/>
                    <a:pt x="18882" y="12797"/>
                    <a:pt x="18865" y="12239"/>
                  </a:cubicBezTo>
                  <a:cubicBezTo>
                    <a:pt x="18842" y="11680"/>
                    <a:pt x="18814" y="11251"/>
                    <a:pt x="18781" y="10907"/>
                  </a:cubicBezTo>
                  <a:cubicBezTo>
                    <a:pt x="18747" y="10564"/>
                    <a:pt x="18702" y="10306"/>
                    <a:pt x="18657" y="10134"/>
                  </a:cubicBezTo>
                  <a:cubicBezTo>
                    <a:pt x="18612" y="9963"/>
                    <a:pt x="18562" y="9920"/>
                    <a:pt x="18517" y="9920"/>
                  </a:cubicBezTo>
                  <a:cubicBezTo>
                    <a:pt x="18466" y="9920"/>
                    <a:pt x="18421" y="10006"/>
                    <a:pt x="18376" y="10134"/>
                  </a:cubicBezTo>
                  <a:cubicBezTo>
                    <a:pt x="18331" y="10263"/>
                    <a:pt x="18292" y="10521"/>
                    <a:pt x="18258" y="10821"/>
                  </a:cubicBezTo>
                  <a:cubicBezTo>
                    <a:pt x="18225" y="11165"/>
                    <a:pt x="18197" y="11594"/>
                    <a:pt x="18174" y="12153"/>
                  </a:cubicBezTo>
                  <a:cubicBezTo>
                    <a:pt x="18152" y="12711"/>
                    <a:pt x="18146" y="13355"/>
                    <a:pt x="18146" y="14214"/>
                  </a:cubicBezTo>
                  <a:cubicBezTo>
                    <a:pt x="18146" y="15631"/>
                    <a:pt x="18185" y="16705"/>
                    <a:pt x="18264" y="17349"/>
                  </a:cubicBezTo>
                  <a:cubicBezTo>
                    <a:pt x="18343" y="18036"/>
                    <a:pt x="18432" y="18336"/>
                    <a:pt x="18528" y="18336"/>
                  </a:cubicBezTo>
                  <a:cubicBezTo>
                    <a:pt x="18578" y="18336"/>
                    <a:pt x="18623" y="18250"/>
                    <a:pt x="18668" y="18122"/>
                  </a:cubicBezTo>
                  <a:cubicBezTo>
                    <a:pt x="18713" y="17993"/>
                    <a:pt x="18753" y="17735"/>
                    <a:pt x="18786" y="17435"/>
                  </a:cubicBezTo>
                  <a:cubicBezTo>
                    <a:pt x="18820" y="17091"/>
                    <a:pt x="18848" y="16662"/>
                    <a:pt x="18871" y="16146"/>
                  </a:cubicBezTo>
                  <a:cubicBezTo>
                    <a:pt x="18882" y="15631"/>
                    <a:pt x="18893" y="14987"/>
                    <a:pt x="18893" y="14214"/>
                  </a:cubicBezTo>
                  <a:close/>
                  <a:moveTo>
                    <a:pt x="20404" y="21256"/>
                  </a:moveTo>
                  <a:lnTo>
                    <a:pt x="19831" y="21256"/>
                  </a:lnTo>
                  <a:lnTo>
                    <a:pt x="19831" y="7085"/>
                  </a:lnTo>
                  <a:lnTo>
                    <a:pt x="20275" y="7085"/>
                  </a:lnTo>
                  <a:lnTo>
                    <a:pt x="20342" y="8846"/>
                  </a:lnTo>
                  <a:cubicBezTo>
                    <a:pt x="20426" y="8202"/>
                    <a:pt x="20516" y="7687"/>
                    <a:pt x="20617" y="7300"/>
                  </a:cubicBezTo>
                  <a:cubicBezTo>
                    <a:pt x="20718" y="6914"/>
                    <a:pt x="20831" y="6742"/>
                    <a:pt x="20954" y="6742"/>
                  </a:cubicBezTo>
                  <a:cubicBezTo>
                    <a:pt x="21162" y="6742"/>
                    <a:pt x="21319" y="7171"/>
                    <a:pt x="21432" y="8030"/>
                  </a:cubicBezTo>
                  <a:cubicBezTo>
                    <a:pt x="21544" y="8889"/>
                    <a:pt x="21600" y="10177"/>
                    <a:pt x="21600" y="11852"/>
                  </a:cubicBezTo>
                  <a:lnTo>
                    <a:pt x="21600" y="21214"/>
                  </a:lnTo>
                  <a:lnTo>
                    <a:pt x="21027" y="21214"/>
                  </a:lnTo>
                  <a:lnTo>
                    <a:pt x="21027" y="12281"/>
                  </a:lnTo>
                  <a:cubicBezTo>
                    <a:pt x="21027" y="11594"/>
                    <a:pt x="21005" y="11036"/>
                    <a:pt x="20965" y="10650"/>
                  </a:cubicBezTo>
                  <a:cubicBezTo>
                    <a:pt x="20920" y="10263"/>
                    <a:pt x="20859" y="10048"/>
                    <a:pt x="20780" y="10048"/>
                  </a:cubicBezTo>
                  <a:cubicBezTo>
                    <a:pt x="20718" y="10048"/>
                    <a:pt x="20651" y="10177"/>
                    <a:pt x="20583" y="10478"/>
                  </a:cubicBezTo>
                  <a:cubicBezTo>
                    <a:pt x="20516" y="10736"/>
                    <a:pt x="20454" y="11122"/>
                    <a:pt x="20404" y="11551"/>
                  </a:cubicBezTo>
                  <a:lnTo>
                    <a:pt x="20404" y="2125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349345AB-AD63-E181-3B5F-534FD2A982FA}"/>
                </a:ext>
              </a:extLst>
            </p:cNvPr>
            <p:cNvSpPr/>
            <p:nvPr userDrawn="1"/>
          </p:nvSpPr>
          <p:spPr>
            <a:xfrm>
              <a:off x="5032172" y="1021854"/>
              <a:ext cx="1051185" cy="549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954" y="0"/>
                  </a:moveTo>
                  <a:cubicBezTo>
                    <a:pt x="13287" y="0"/>
                    <a:pt x="11002" y="3514"/>
                    <a:pt x="10441" y="8443"/>
                  </a:cubicBezTo>
                  <a:cubicBezTo>
                    <a:pt x="9052" y="8229"/>
                    <a:pt x="6050" y="7757"/>
                    <a:pt x="5198" y="7671"/>
                  </a:cubicBezTo>
                  <a:cubicBezTo>
                    <a:pt x="5154" y="7671"/>
                    <a:pt x="5109" y="7671"/>
                    <a:pt x="5041" y="7671"/>
                  </a:cubicBezTo>
                  <a:cubicBezTo>
                    <a:pt x="4638" y="7671"/>
                    <a:pt x="4280" y="7886"/>
                    <a:pt x="4033" y="8357"/>
                  </a:cubicBezTo>
                  <a:cubicBezTo>
                    <a:pt x="3563" y="9214"/>
                    <a:pt x="3563" y="10457"/>
                    <a:pt x="3563" y="10843"/>
                  </a:cubicBezTo>
                  <a:cubicBezTo>
                    <a:pt x="3563" y="11271"/>
                    <a:pt x="3563" y="12514"/>
                    <a:pt x="4033" y="13329"/>
                  </a:cubicBezTo>
                  <a:cubicBezTo>
                    <a:pt x="4280" y="13800"/>
                    <a:pt x="4638" y="14014"/>
                    <a:pt x="5041" y="14014"/>
                  </a:cubicBezTo>
                  <a:cubicBezTo>
                    <a:pt x="5086" y="14014"/>
                    <a:pt x="5131" y="14014"/>
                    <a:pt x="5198" y="14014"/>
                  </a:cubicBezTo>
                  <a:cubicBezTo>
                    <a:pt x="5803" y="13929"/>
                    <a:pt x="7417" y="13714"/>
                    <a:pt x="8313" y="13543"/>
                  </a:cubicBezTo>
                  <a:lnTo>
                    <a:pt x="9657" y="13329"/>
                  </a:lnTo>
                  <a:cubicBezTo>
                    <a:pt x="9971" y="13286"/>
                    <a:pt x="10262" y="13243"/>
                    <a:pt x="10464" y="13200"/>
                  </a:cubicBezTo>
                  <a:cubicBezTo>
                    <a:pt x="11046" y="18043"/>
                    <a:pt x="13332" y="21557"/>
                    <a:pt x="15954" y="21557"/>
                  </a:cubicBezTo>
                  <a:cubicBezTo>
                    <a:pt x="19068" y="21557"/>
                    <a:pt x="21600" y="16714"/>
                    <a:pt x="21600" y="10757"/>
                  </a:cubicBezTo>
                  <a:cubicBezTo>
                    <a:pt x="21600" y="4843"/>
                    <a:pt x="19068" y="0"/>
                    <a:pt x="15954" y="0"/>
                  </a:cubicBezTo>
                  <a:close/>
                  <a:moveTo>
                    <a:pt x="15954" y="17229"/>
                  </a:moveTo>
                  <a:cubicBezTo>
                    <a:pt x="14094" y="17229"/>
                    <a:pt x="12593" y="14357"/>
                    <a:pt x="12593" y="10800"/>
                  </a:cubicBezTo>
                  <a:cubicBezTo>
                    <a:pt x="12593" y="7243"/>
                    <a:pt x="14094" y="4371"/>
                    <a:pt x="15954" y="4371"/>
                  </a:cubicBezTo>
                  <a:cubicBezTo>
                    <a:pt x="17813" y="4371"/>
                    <a:pt x="19315" y="7243"/>
                    <a:pt x="19315" y="10800"/>
                  </a:cubicBezTo>
                  <a:cubicBezTo>
                    <a:pt x="19315" y="14357"/>
                    <a:pt x="17813" y="17229"/>
                    <a:pt x="15954" y="17229"/>
                  </a:cubicBezTo>
                  <a:close/>
                  <a:moveTo>
                    <a:pt x="9007" y="15514"/>
                  </a:moveTo>
                  <a:lnTo>
                    <a:pt x="9007" y="20014"/>
                  </a:lnTo>
                  <a:cubicBezTo>
                    <a:pt x="8627" y="20443"/>
                    <a:pt x="8134" y="20786"/>
                    <a:pt x="7506" y="21129"/>
                  </a:cubicBezTo>
                  <a:cubicBezTo>
                    <a:pt x="6879" y="21429"/>
                    <a:pt x="6207" y="21600"/>
                    <a:pt x="5467" y="21600"/>
                  </a:cubicBezTo>
                  <a:cubicBezTo>
                    <a:pt x="4324" y="21600"/>
                    <a:pt x="3339" y="21171"/>
                    <a:pt x="2532" y="20271"/>
                  </a:cubicBezTo>
                  <a:cubicBezTo>
                    <a:pt x="1725" y="19371"/>
                    <a:pt x="1098" y="18129"/>
                    <a:pt x="650" y="16500"/>
                  </a:cubicBezTo>
                  <a:cubicBezTo>
                    <a:pt x="224" y="14871"/>
                    <a:pt x="0" y="12986"/>
                    <a:pt x="0" y="10800"/>
                  </a:cubicBezTo>
                  <a:cubicBezTo>
                    <a:pt x="0" y="8657"/>
                    <a:pt x="246" y="6729"/>
                    <a:pt x="717" y="5143"/>
                  </a:cubicBezTo>
                  <a:cubicBezTo>
                    <a:pt x="1210" y="3514"/>
                    <a:pt x="1860" y="2271"/>
                    <a:pt x="2711" y="1371"/>
                  </a:cubicBezTo>
                  <a:cubicBezTo>
                    <a:pt x="3563" y="471"/>
                    <a:pt x="4549" y="43"/>
                    <a:pt x="5646" y="43"/>
                  </a:cubicBezTo>
                  <a:cubicBezTo>
                    <a:pt x="6229" y="43"/>
                    <a:pt x="6767" y="171"/>
                    <a:pt x="7282" y="386"/>
                  </a:cubicBezTo>
                  <a:cubicBezTo>
                    <a:pt x="7798" y="600"/>
                    <a:pt x="8246" y="900"/>
                    <a:pt x="8627" y="1243"/>
                  </a:cubicBezTo>
                  <a:lnTo>
                    <a:pt x="8402" y="4843"/>
                  </a:lnTo>
                  <a:cubicBezTo>
                    <a:pt x="8022" y="4500"/>
                    <a:pt x="7596" y="4200"/>
                    <a:pt x="7125" y="3986"/>
                  </a:cubicBezTo>
                  <a:cubicBezTo>
                    <a:pt x="6655" y="3771"/>
                    <a:pt x="6162" y="3643"/>
                    <a:pt x="5624" y="3643"/>
                  </a:cubicBezTo>
                  <a:cubicBezTo>
                    <a:pt x="4817" y="3643"/>
                    <a:pt x="4168" y="3943"/>
                    <a:pt x="3630" y="4586"/>
                  </a:cubicBezTo>
                  <a:cubicBezTo>
                    <a:pt x="3115" y="5186"/>
                    <a:pt x="2734" y="6043"/>
                    <a:pt x="2487" y="7114"/>
                  </a:cubicBezTo>
                  <a:cubicBezTo>
                    <a:pt x="2241" y="8186"/>
                    <a:pt x="2106" y="9386"/>
                    <a:pt x="2106" y="10714"/>
                  </a:cubicBezTo>
                  <a:cubicBezTo>
                    <a:pt x="2106" y="12129"/>
                    <a:pt x="2241" y="13371"/>
                    <a:pt x="2487" y="14443"/>
                  </a:cubicBezTo>
                  <a:cubicBezTo>
                    <a:pt x="2734" y="15514"/>
                    <a:pt x="3115" y="16371"/>
                    <a:pt x="3607" y="17014"/>
                  </a:cubicBezTo>
                  <a:cubicBezTo>
                    <a:pt x="4100" y="17614"/>
                    <a:pt x="4728" y="17957"/>
                    <a:pt x="5490" y="17957"/>
                  </a:cubicBezTo>
                  <a:cubicBezTo>
                    <a:pt x="5714" y="17957"/>
                    <a:pt x="5960" y="17914"/>
                    <a:pt x="6207" y="17871"/>
                  </a:cubicBezTo>
                  <a:cubicBezTo>
                    <a:pt x="6453" y="17829"/>
                    <a:pt x="6722" y="17743"/>
                    <a:pt x="6968" y="17614"/>
                  </a:cubicBezTo>
                  <a:lnTo>
                    <a:pt x="6968" y="15814"/>
                  </a:lnTo>
                  <a:cubicBezTo>
                    <a:pt x="7439" y="15729"/>
                    <a:pt x="7887" y="15686"/>
                    <a:pt x="8246" y="15643"/>
                  </a:cubicBezTo>
                  <a:lnTo>
                    <a:pt x="9007" y="15514"/>
                  </a:lnTo>
                  <a:close/>
                </a:path>
              </a:pathLst>
            </a:custGeom>
            <a:solidFill>
              <a:srgbClr val="008C58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dirty="0"/>
            </a:p>
          </p:txBody>
        </p:sp>
      </p:grpSp>
      <p:sp>
        <p:nvSpPr>
          <p:cNvPr id="12" name="Shape">
            <a:extLst>
              <a:ext uri="{FF2B5EF4-FFF2-40B4-BE49-F238E27FC236}">
                <a16:creationId xmlns:a16="http://schemas.microsoft.com/office/drawing/2014/main" id="{FD9E41AE-A002-9005-E6E5-3580179613F9}"/>
              </a:ext>
            </a:extLst>
          </p:cNvPr>
          <p:cNvSpPr/>
          <p:nvPr userDrawn="1"/>
        </p:nvSpPr>
        <p:spPr>
          <a:xfrm>
            <a:off x="2105953" y="640199"/>
            <a:ext cx="226449" cy="195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67" h="20569" extrusionOk="0">
                <a:moveTo>
                  <a:pt x="1276" y="2502"/>
                </a:moveTo>
                <a:cubicBezTo>
                  <a:pt x="3176" y="-371"/>
                  <a:pt x="6676" y="-945"/>
                  <a:pt x="8976" y="1698"/>
                </a:cubicBezTo>
                <a:cubicBezTo>
                  <a:pt x="9476" y="2272"/>
                  <a:pt x="9876" y="2961"/>
                  <a:pt x="10376" y="3651"/>
                </a:cubicBezTo>
                <a:cubicBezTo>
                  <a:pt x="10876" y="2961"/>
                  <a:pt x="11276" y="2272"/>
                  <a:pt x="11776" y="1698"/>
                </a:cubicBezTo>
                <a:cubicBezTo>
                  <a:pt x="14076" y="-945"/>
                  <a:pt x="17676" y="-371"/>
                  <a:pt x="19476" y="2502"/>
                </a:cubicBezTo>
                <a:cubicBezTo>
                  <a:pt x="21176" y="5144"/>
                  <a:pt x="21076" y="7902"/>
                  <a:pt x="19876" y="10659"/>
                </a:cubicBezTo>
                <a:cubicBezTo>
                  <a:pt x="18676" y="13302"/>
                  <a:pt x="16976" y="15485"/>
                  <a:pt x="14976" y="17323"/>
                </a:cubicBezTo>
                <a:cubicBezTo>
                  <a:pt x="13876" y="18357"/>
                  <a:pt x="12376" y="19391"/>
                  <a:pt x="11076" y="20310"/>
                </a:cubicBezTo>
                <a:cubicBezTo>
                  <a:pt x="10676" y="20655"/>
                  <a:pt x="10176" y="20655"/>
                  <a:pt x="9776" y="20310"/>
                </a:cubicBezTo>
                <a:cubicBezTo>
                  <a:pt x="8476" y="19391"/>
                  <a:pt x="6976" y="18357"/>
                  <a:pt x="5876" y="17323"/>
                </a:cubicBezTo>
                <a:cubicBezTo>
                  <a:pt x="3876" y="15485"/>
                  <a:pt x="2176" y="13417"/>
                  <a:pt x="976" y="10659"/>
                </a:cubicBezTo>
                <a:cubicBezTo>
                  <a:pt x="-324" y="7902"/>
                  <a:pt x="-424" y="5144"/>
                  <a:pt x="1276" y="2502"/>
                </a:cubicBezTo>
                <a:close/>
              </a:path>
            </a:pathLst>
          </a:custGeom>
          <a:solidFill>
            <a:srgbClr val="008C58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Shape">
            <a:extLst>
              <a:ext uri="{FF2B5EF4-FFF2-40B4-BE49-F238E27FC236}">
                <a16:creationId xmlns:a16="http://schemas.microsoft.com/office/drawing/2014/main" id="{F46B88B0-8416-31F6-5282-9C6E196C9A56}"/>
              </a:ext>
            </a:extLst>
          </p:cNvPr>
          <p:cNvSpPr/>
          <p:nvPr userDrawn="1"/>
        </p:nvSpPr>
        <p:spPr>
          <a:xfrm>
            <a:off x="7387520" y="3289969"/>
            <a:ext cx="4804480" cy="29278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585" y="0"/>
                </a:moveTo>
                <a:cubicBezTo>
                  <a:pt x="19673" y="0"/>
                  <a:pt x="20698" y="434"/>
                  <a:pt x="21600" y="1199"/>
                </a:cubicBezTo>
                <a:lnTo>
                  <a:pt x="21600" y="6677"/>
                </a:lnTo>
                <a:cubicBezTo>
                  <a:pt x="20879" y="5261"/>
                  <a:pt x="19796" y="4352"/>
                  <a:pt x="18585" y="4352"/>
                </a:cubicBezTo>
                <a:cubicBezTo>
                  <a:pt x="16418" y="4352"/>
                  <a:pt x="14658" y="7240"/>
                  <a:pt x="14658" y="10796"/>
                </a:cubicBezTo>
                <a:cubicBezTo>
                  <a:pt x="14658" y="14344"/>
                  <a:pt x="16418" y="17240"/>
                  <a:pt x="18585" y="17240"/>
                </a:cubicBezTo>
                <a:cubicBezTo>
                  <a:pt x="19796" y="17240"/>
                  <a:pt x="20879" y="16339"/>
                  <a:pt x="21600" y="14915"/>
                </a:cubicBezTo>
                <a:lnTo>
                  <a:pt x="21600" y="20393"/>
                </a:lnTo>
                <a:cubicBezTo>
                  <a:pt x="20698" y="21158"/>
                  <a:pt x="19668" y="21592"/>
                  <a:pt x="18585" y="21592"/>
                </a:cubicBezTo>
                <a:cubicBezTo>
                  <a:pt x="15511" y="21592"/>
                  <a:pt x="12864" y="18109"/>
                  <a:pt x="12178" y="13250"/>
                </a:cubicBezTo>
                <a:cubicBezTo>
                  <a:pt x="11932" y="13282"/>
                  <a:pt x="11609" y="13322"/>
                  <a:pt x="11236" y="13370"/>
                </a:cubicBezTo>
                <a:lnTo>
                  <a:pt x="9677" y="13571"/>
                </a:lnTo>
                <a:cubicBezTo>
                  <a:pt x="8628" y="13708"/>
                  <a:pt x="6760" y="13949"/>
                  <a:pt x="6050" y="14030"/>
                </a:cubicBezTo>
                <a:cubicBezTo>
                  <a:pt x="5991" y="14038"/>
                  <a:pt x="5932" y="14038"/>
                  <a:pt x="5873" y="14038"/>
                </a:cubicBezTo>
                <a:cubicBezTo>
                  <a:pt x="5393" y="14038"/>
                  <a:pt x="4996" y="13805"/>
                  <a:pt x="4697" y="13346"/>
                </a:cubicBezTo>
                <a:cubicBezTo>
                  <a:pt x="4152" y="12509"/>
                  <a:pt x="4152" y="11263"/>
                  <a:pt x="4152" y="10852"/>
                </a:cubicBezTo>
                <a:cubicBezTo>
                  <a:pt x="4152" y="10442"/>
                  <a:pt x="4152" y="9195"/>
                  <a:pt x="4697" y="8350"/>
                </a:cubicBezTo>
                <a:cubicBezTo>
                  <a:pt x="4996" y="7892"/>
                  <a:pt x="5393" y="7659"/>
                  <a:pt x="5873" y="7659"/>
                </a:cubicBezTo>
                <a:cubicBezTo>
                  <a:pt x="5927" y="7659"/>
                  <a:pt x="5986" y="7659"/>
                  <a:pt x="6045" y="7667"/>
                </a:cubicBezTo>
                <a:cubicBezTo>
                  <a:pt x="7045" y="7779"/>
                  <a:pt x="10550" y="8238"/>
                  <a:pt x="12158" y="8447"/>
                </a:cubicBezTo>
                <a:cubicBezTo>
                  <a:pt x="12825" y="3532"/>
                  <a:pt x="15477" y="0"/>
                  <a:pt x="18585" y="0"/>
                </a:cubicBezTo>
                <a:close/>
                <a:moveTo>
                  <a:pt x="2937" y="20257"/>
                </a:moveTo>
                <a:cubicBezTo>
                  <a:pt x="3888" y="21149"/>
                  <a:pt x="5030" y="21600"/>
                  <a:pt x="6368" y="21600"/>
                </a:cubicBezTo>
                <a:cubicBezTo>
                  <a:pt x="7236" y="21600"/>
                  <a:pt x="8030" y="21447"/>
                  <a:pt x="8756" y="21133"/>
                </a:cubicBezTo>
                <a:cubicBezTo>
                  <a:pt x="9481" y="20820"/>
                  <a:pt x="10065" y="20458"/>
                  <a:pt x="10501" y="20031"/>
                </a:cubicBezTo>
                <a:lnTo>
                  <a:pt x="10501" y="15542"/>
                </a:lnTo>
                <a:lnTo>
                  <a:pt x="9672" y="15647"/>
                </a:lnTo>
                <a:cubicBezTo>
                  <a:pt x="9266" y="15703"/>
                  <a:pt x="8731" y="15768"/>
                  <a:pt x="8187" y="15840"/>
                </a:cubicBezTo>
                <a:lnTo>
                  <a:pt x="8187" y="17634"/>
                </a:lnTo>
                <a:cubicBezTo>
                  <a:pt x="7878" y="17731"/>
                  <a:pt x="7579" y="17811"/>
                  <a:pt x="7290" y="17867"/>
                </a:cubicBezTo>
                <a:cubicBezTo>
                  <a:pt x="6996" y="17924"/>
                  <a:pt x="6721" y="17956"/>
                  <a:pt x="6456" y="17956"/>
                </a:cubicBezTo>
                <a:cubicBezTo>
                  <a:pt x="5584" y="17956"/>
                  <a:pt x="4853" y="17650"/>
                  <a:pt x="4270" y="17031"/>
                </a:cubicBezTo>
                <a:cubicBezTo>
                  <a:pt x="3687" y="16411"/>
                  <a:pt x="3250" y="15558"/>
                  <a:pt x="2956" y="14472"/>
                </a:cubicBezTo>
                <a:cubicBezTo>
                  <a:pt x="2662" y="13386"/>
                  <a:pt x="2520" y="12139"/>
                  <a:pt x="2520" y="10724"/>
                </a:cubicBezTo>
                <a:cubicBezTo>
                  <a:pt x="2520" y="9380"/>
                  <a:pt x="2667" y="8173"/>
                  <a:pt x="2951" y="7112"/>
                </a:cubicBezTo>
                <a:cubicBezTo>
                  <a:pt x="3240" y="6050"/>
                  <a:pt x="3687" y="5213"/>
                  <a:pt x="4290" y="4594"/>
                </a:cubicBezTo>
                <a:cubicBezTo>
                  <a:pt x="4893" y="3974"/>
                  <a:pt x="5662" y="3668"/>
                  <a:pt x="6604" y="3668"/>
                </a:cubicBezTo>
                <a:cubicBezTo>
                  <a:pt x="7216" y="3668"/>
                  <a:pt x="7795" y="3781"/>
                  <a:pt x="8344" y="3998"/>
                </a:cubicBezTo>
                <a:cubicBezTo>
                  <a:pt x="8888" y="4223"/>
                  <a:pt x="9388" y="4505"/>
                  <a:pt x="9839" y="4851"/>
                </a:cubicBezTo>
                <a:lnTo>
                  <a:pt x="10094" y="1239"/>
                </a:lnTo>
                <a:cubicBezTo>
                  <a:pt x="9663" y="885"/>
                  <a:pt x="9138" y="595"/>
                  <a:pt x="8525" y="362"/>
                </a:cubicBezTo>
                <a:cubicBezTo>
                  <a:pt x="7912" y="137"/>
                  <a:pt x="7275" y="24"/>
                  <a:pt x="6608" y="24"/>
                </a:cubicBezTo>
                <a:cubicBezTo>
                  <a:pt x="5314" y="24"/>
                  <a:pt x="4172" y="467"/>
                  <a:pt x="3177" y="1360"/>
                </a:cubicBezTo>
                <a:cubicBezTo>
                  <a:pt x="2182" y="2253"/>
                  <a:pt x="1407" y="3499"/>
                  <a:pt x="843" y="5116"/>
                </a:cubicBezTo>
                <a:cubicBezTo>
                  <a:pt x="279" y="6733"/>
                  <a:pt x="0" y="8624"/>
                  <a:pt x="0" y="10788"/>
                </a:cubicBezTo>
                <a:cubicBezTo>
                  <a:pt x="0" y="12968"/>
                  <a:pt x="255" y="14875"/>
                  <a:pt x="760" y="16492"/>
                </a:cubicBezTo>
                <a:cubicBezTo>
                  <a:pt x="1260" y="18109"/>
                  <a:pt x="1985" y="19364"/>
                  <a:pt x="2937" y="20257"/>
                </a:cubicBezTo>
                <a:close/>
              </a:path>
            </a:pathLst>
          </a:custGeom>
          <a:solidFill>
            <a:srgbClr val="008C58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B9E8C2-CD1B-F803-4119-F7DE75A32CC8}"/>
              </a:ext>
            </a:extLst>
          </p:cNvPr>
          <p:cNvSpPr txBox="1"/>
          <p:nvPr userDrawn="1"/>
        </p:nvSpPr>
        <p:spPr>
          <a:xfrm>
            <a:off x="667330" y="1772442"/>
            <a:ext cx="74194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b="0" i="0" dirty="0">
                <a:solidFill>
                  <a:srgbClr val="FFFFFF">
                    <a:alpha val="40000"/>
                  </a:srgbClr>
                </a:solidFill>
                <a:effectLst/>
                <a:latin typeface="+mj-lt"/>
              </a:rPr>
              <a:t>Free Templates &amp; Infographics for PowerPoint and Google Slides</a:t>
            </a:r>
            <a:endParaRPr lang="en-US" sz="2200" dirty="0">
              <a:solidFill>
                <a:schemeClr val="bg1">
                  <a:alpha val="40000"/>
                </a:schemeClr>
              </a:solidFill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46F724-D3C0-8C2C-8F9E-DABDEC9945EC}"/>
              </a:ext>
            </a:extLst>
          </p:cNvPr>
          <p:cNvSpPr txBox="1"/>
          <p:nvPr userDrawn="1"/>
        </p:nvSpPr>
        <p:spPr>
          <a:xfrm>
            <a:off x="667330" y="5930556"/>
            <a:ext cx="39871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0" i="0" dirty="0">
                <a:solidFill>
                  <a:srgbClr val="FFFFFF">
                    <a:alpha val="41000"/>
                  </a:srgbClr>
                </a:solidFill>
                <a:effectLst/>
                <a:latin typeface="+mj-lt"/>
              </a:rPr>
              <a:t>Visit our </a:t>
            </a:r>
            <a:r>
              <a:rPr lang="en-CA" sz="1600" b="1" i="0" dirty="0">
                <a:solidFill>
                  <a:srgbClr val="FFFFFF">
                    <a:alpha val="41000"/>
                  </a:srgbClr>
                </a:solidFill>
                <a:effectLst/>
                <a:latin typeface="+mj-lt"/>
              </a:rPr>
              <a:t>FAQ</a:t>
            </a:r>
            <a:r>
              <a:rPr lang="en-CA" sz="1600" b="0" i="0" dirty="0">
                <a:solidFill>
                  <a:srgbClr val="FFFFFF">
                    <a:alpha val="41000"/>
                  </a:srgbClr>
                </a:solidFill>
                <a:effectLst/>
                <a:latin typeface="+mj-lt"/>
              </a:rPr>
              <a:t> : www.presentationgo.com/faq/</a:t>
            </a:r>
            <a:endParaRPr lang="en-US" sz="1600" dirty="0">
              <a:solidFill>
                <a:schemeClr val="bg1">
                  <a:alpha val="41000"/>
                </a:schemeClr>
              </a:solidFill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E4583D-5F52-5CCA-15D5-7930FA3C51C6}"/>
              </a:ext>
            </a:extLst>
          </p:cNvPr>
          <p:cNvSpPr txBox="1"/>
          <p:nvPr userDrawn="1"/>
        </p:nvSpPr>
        <p:spPr>
          <a:xfrm>
            <a:off x="667329" y="5444784"/>
            <a:ext cx="4722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i="0" dirty="0">
                <a:solidFill>
                  <a:srgbClr val="FFFF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Questions or Need Help ?</a:t>
            </a:r>
            <a:endParaRPr lang="en-US" sz="2800" b="1" i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D8B69F-8B28-B3CE-9A02-F10F35E92CA5}"/>
              </a:ext>
            </a:extLst>
          </p:cNvPr>
          <p:cNvSpPr txBox="1"/>
          <p:nvPr userDrawn="1"/>
        </p:nvSpPr>
        <p:spPr>
          <a:xfrm>
            <a:off x="5976600" y="1307664"/>
            <a:ext cx="64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i="0" dirty="0">
                <a:solidFill>
                  <a:srgbClr val="FFFFFF">
                    <a:alpha val="40157"/>
                  </a:srgbClr>
                </a:solidFill>
                <a:effectLst/>
                <a:latin typeface="+mj-lt"/>
              </a:rPr>
              <a:t>.com</a:t>
            </a:r>
            <a:endParaRPr lang="en-US" dirty="0">
              <a:solidFill>
                <a:schemeClr val="bg1">
                  <a:alpha val="40157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53912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hyperlink" Target="http://www.presentationgo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6C7F94-AC2B-4ABA-8168-9102B651E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99E8B4-649E-4A8B-B6EE-CC6C44EF5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133B5-720F-4407-9AAB-3B5E07088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1AE36-FE6A-4E21-B178-40F00D0FF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54408-120E-4EFA-AC50-C50B6469D2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2410614-AD67-A1B8-2188-18AA53B12859}"/>
              </a:ext>
            </a:extLst>
          </p:cNvPr>
          <p:cNvGrpSpPr/>
          <p:nvPr userDrawn="1"/>
        </p:nvGrpSpPr>
        <p:grpSpPr>
          <a:xfrm>
            <a:off x="12313760" y="-58780"/>
            <a:ext cx="1738741" cy="604829"/>
            <a:chOff x="-1808527" y="-16654"/>
            <a:chExt cx="1738741" cy="604829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C748174B-C7A3-7CB0-60BE-F217DB306B75}"/>
                </a:ext>
              </a:extLst>
            </p:cNvPr>
            <p:cNvGrpSpPr/>
            <p:nvPr userDrawn="1"/>
          </p:nvGrpSpPr>
          <p:grpSpPr>
            <a:xfrm>
              <a:off x="-1808527" y="-16654"/>
              <a:ext cx="1738741" cy="604829"/>
              <a:chOff x="-2250002" y="21447"/>
              <a:chExt cx="1738741" cy="604829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D689C4C-F2D8-275E-34C5-D53400CB0FEB}"/>
                  </a:ext>
                </a:extLst>
              </p:cNvPr>
              <p:cNvSpPr txBox="1"/>
              <p:nvPr userDrawn="1"/>
            </p:nvSpPr>
            <p:spPr>
              <a:xfrm>
                <a:off x="-2250002" y="21447"/>
                <a:ext cx="34336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>
                    <a:latin typeface="+mj-lt"/>
                    <a:ea typeface="Open Sans" panose="020B0606030504020204" pitchFamily="34" charset="0"/>
                    <a:cs typeface="Open Sans" panose="020B0606030504020204" pitchFamily="34" charset="0"/>
                  </a:rPr>
                  <a:t>By: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1CE954A-C5CF-833F-B550-534A538735A4}"/>
                  </a:ext>
                </a:extLst>
              </p:cNvPr>
              <p:cNvSpPr txBox="1"/>
              <p:nvPr userDrawn="1"/>
            </p:nvSpPr>
            <p:spPr>
              <a:xfrm>
                <a:off x="-950805" y="380055"/>
                <a:ext cx="43954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>
                    <a:latin typeface="+mj-lt"/>
                    <a:ea typeface="Open Sans" panose="020B0606030504020204" pitchFamily="34" charset="0"/>
                    <a:cs typeface="Open Sans" panose="020B0606030504020204" pitchFamily="34" charset="0"/>
                  </a:rPr>
                  <a:t>.com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7836CFB-B425-F952-7EC0-F257F88D0409}"/>
                </a:ext>
              </a:extLst>
            </p:cNvPr>
            <p:cNvGrpSpPr/>
            <p:nvPr userDrawn="1"/>
          </p:nvGrpSpPr>
          <p:grpSpPr>
            <a:xfrm>
              <a:off x="-1719071" y="218885"/>
              <a:ext cx="1547194" cy="159662"/>
              <a:chOff x="757647" y="1021854"/>
              <a:chExt cx="5325710" cy="54958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F2DC34CA-2B11-D3D8-1C3E-5C962AD37979}"/>
                  </a:ext>
                </a:extLst>
              </p:cNvPr>
              <p:cNvSpPr/>
              <p:nvPr userDrawn="1"/>
            </p:nvSpPr>
            <p:spPr>
              <a:xfrm>
                <a:off x="757647" y="1022945"/>
                <a:ext cx="4193833" cy="5484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662"/>
                    </a:moveTo>
                    <a:lnTo>
                      <a:pt x="882" y="2662"/>
                    </a:lnTo>
                    <a:cubicBezTo>
                      <a:pt x="1028" y="2662"/>
                      <a:pt x="1163" y="2791"/>
                      <a:pt x="1280" y="3049"/>
                    </a:cubicBezTo>
                    <a:cubicBezTo>
                      <a:pt x="1398" y="3307"/>
                      <a:pt x="1500" y="3693"/>
                      <a:pt x="1584" y="4165"/>
                    </a:cubicBezTo>
                    <a:cubicBezTo>
                      <a:pt x="1668" y="4638"/>
                      <a:pt x="1730" y="5239"/>
                      <a:pt x="1775" y="5969"/>
                    </a:cubicBezTo>
                    <a:cubicBezTo>
                      <a:pt x="1820" y="6656"/>
                      <a:pt x="1842" y="7472"/>
                      <a:pt x="1842" y="8374"/>
                    </a:cubicBezTo>
                    <a:cubicBezTo>
                      <a:pt x="1842" y="9447"/>
                      <a:pt x="1814" y="10392"/>
                      <a:pt x="1763" y="11165"/>
                    </a:cubicBezTo>
                    <a:cubicBezTo>
                      <a:pt x="1707" y="11938"/>
                      <a:pt x="1634" y="12625"/>
                      <a:pt x="1544" y="13140"/>
                    </a:cubicBezTo>
                    <a:cubicBezTo>
                      <a:pt x="1455" y="13656"/>
                      <a:pt x="1348" y="14042"/>
                      <a:pt x="1224" y="14300"/>
                    </a:cubicBezTo>
                    <a:cubicBezTo>
                      <a:pt x="1101" y="14557"/>
                      <a:pt x="972" y="14686"/>
                      <a:pt x="837" y="14686"/>
                    </a:cubicBezTo>
                    <a:lnTo>
                      <a:pt x="590" y="14686"/>
                    </a:lnTo>
                    <a:lnTo>
                      <a:pt x="590" y="21299"/>
                    </a:lnTo>
                    <a:lnTo>
                      <a:pt x="0" y="21299"/>
                    </a:lnTo>
                    <a:lnTo>
                      <a:pt x="0" y="2662"/>
                    </a:lnTo>
                    <a:close/>
                    <a:moveTo>
                      <a:pt x="584" y="11251"/>
                    </a:moveTo>
                    <a:lnTo>
                      <a:pt x="798" y="11251"/>
                    </a:lnTo>
                    <a:cubicBezTo>
                      <a:pt x="854" y="11251"/>
                      <a:pt x="910" y="11208"/>
                      <a:pt x="966" y="11122"/>
                    </a:cubicBezTo>
                    <a:cubicBezTo>
                      <a:pt x="1022" y="11036"/>
                      <a:pt x="1067" y="10864"/>
                      <a:pt x="1106" y="10650"/>
                    </a:cubicBezTo>
                    <a:cubicBezTo>
                      <a:pt x="1146" y="10435"/>
                      <a:pt x="1179" y="10177"/>
                      <a:pt x="1202" y="9834"/>
                    </a:cubicBezTo>
                    <a:cubicBezTo>
                      <a:pt x="1224" y="9490"/>
                      <a:pt x="1241" y="9104"/>
                      <a:pt x="1241" y="8588"/>
                    </a:cubicBezTo>
                    <a:cubicBezTo>
                      <a:pt x="1241" y="7730"/>
                      <a:pt x="1202" y="7085"/>
                      <a:pt x="1129" y="6656"/>
                    </a:cubicBezTo>
                    <a:cubicBezTo>
                      <a:pt x="1050" y="6227"/>
                      <a:pt x="955" y="6012"/>
                      <a:pt x="826" y="6012"/>
                    </a:cubicBezTo>
                    <a:lnTo>
                      <a:pt x="590" y="6012"/>
                    </a:lnTo>
                    <a:lnTo>
                      <a:pt x="590" y="11251"/>
                    </a:lnTo>
                    <a:close/>
                    <a:moveTo>
                      <a:pt x="2179" y="21256"/>
                    </a:moveTo>
                    <a:lnTo>
                      <a:pt x="2179" y="7085"/>
                    </a:lnTo>
                    <a:lnTo>
                      <a:pt x="2628" y="7085"/>
                    </a:lnTo>
                    <a:lnTo>
                      <a:pt x="2685" y="9576"/>
                    </a:lnTo>
                    <a:cubicBezTo>
                      <a:pt x="2707" y="9233"/>
                      <a:pt x="2735" y="8889"/>
                      <a:pt x="2769" y="8546"/>
                    </a:cubicBezTo>
                    <a:cubicBezTo>
                      <a:pt x="2802" y="8202"/>
                      <a:pt x="2842" y="7901"/>
                      <a:pt x="2887" y="7644"/>
                    </a:cubicBezTo>
                    <a:cubicBezTo>
                      <a:pt x="2932" y="7386"/>
                      <a:pt x="2988" y="7171"/>
                      <a:pt x="3044" y="7043"/>
                    </a:cubicBezTo>
                    <a:cubicBezTo>
                      <a:pt x="3106" y="6871"/>
                      <a:pt x="3173" y="6828"/>
                      <a:pt x="3246" y="6828"/>
                    </a:cubicBezTo>
                    <a:cubicBezTo>
                      <a:pt x="3302" y="6828"/>
                      <a:pt x="3353" y="6871"/>
                      <a:pt x="3403" y="7000"/>
                    </a:cubicBezTo>
                    <a:cubicBezTo>
                      <a:pt x="3448" y="7128"/>
                      <a:pt x="3488" y="7214"/>
                      <a:pt x="3516" y="7386"/>
                    </a:cubicBezTo>
                    <a:lnTo>
                      <a:pt x="3426" y="10779"/>
                    </a:lnTo>
                    <a:cubicBezTo>
                      <a:pt x="3398" y="10650"/>
                      <a:pt x="3364" y="10564"/>
                      <a:pt x="3319" y="10435"/>
                    </a:cubicBezTo>
                    <a:cubicBezTo>
                      <a:pt x="3274" y="10349"/>
                      <a:pt x="3224" y="10306"/>
                      <a:pt x="3156" y="10306"/>
                    </a:cubicBezTo>
                    <a:cubicBezTo>
                      <a:pt x="3038" y="10306"/>
                      <a:pt x="2937" y="10607"/>
                      <a:pt x="2859" y="11208"/>
                    </a:cubicBezTo>
                    <a:cubicBezTo>
                      <a:pt x="2780" y="11809"/>
                      <a:pt x="2741" y="12840"/>
                      <a:pt x="2741" y="14257"/>
                    </a:cubicBezTo>
                    <a:lnTo>
                      <a:pt x="2741" y="21342"/>
                    </a:lnTo>
                    <a:lnTo>
                      <a:pt x="2179" y="21342"/>
                    </a:lnTo>
                    <a:close/>
                    <a:moveTo>
                      <a:pt x="5279" y="15416"/>
                    </a:moveTo>
                    <a:lnTo>
                      <a:pt x="4083" y="15416"/>
                    </a:lnTo>
                    <a:lnTo>
                      <a:pt x="4083" y="15545"/>
                    </a:lnTo>
                    <a:cubicBezTo>
                      <a:pt x="4083" y="16533"/>
                      <a:pt x="4134" y="17263"/>
                      <a:pt x="4235" y="17692"/>
                    </a:cubicBezTo>
                    <a:cubicBezTo>
                      <a:pt x="4336" y="18165"/>
                      <a:pt x="4459" y="18379"/>
                      <a:pt x="4611" y="18379"/>
                    </a:cubicBezTo>
                    <a:cubicBezTo>
                      <a:pt x="4718" y="18379"/>
                      <a:pt x="4807" y="18293"/>
                      <a:pt x="4886" y="18165"/>
                    </a:cubicBezTo>
                    <a:cubicBezTo>
                      <a:pt x="4965" y="17993"/>
                      <a:pt x="5032" y="17821"/>
                      <a:pt x="5088" y="17606"/>
                    </a:cubicBezTo>
                    <a:lnTo>
                      <a:pt x="5195" y="20612"/>
                    </a:lnTo>
                    <a:cubicBezTo>
                      <a:pt x="5128" y="20870"/>
                      <a:pt x="5038" y="21085"/>
                      <a:pt x="4931" y="21299"/>
                    </a:cubicBezTo>
                    <a:cubicBezTo>
                      <a:pt x="4824" y="21514"/>
                      <a:pt x="4695" y="21600"/>
                      <a:pt x="4538" y="21600"/>
                    </a:cubicBezTo>
                    <a:cubicBezTo>
                      <a:pt x="4398" y="21600"/>
                      <a:pt x="4268" y="21471"/>
                      <a:pt x="4145" y="21171"/>
                    </a:cubicBezTo>
                    <a:cubicBezTo>
                      <a:pt x="4021" y="20870"/>
                      <a:pt x="3909" y="20441"/>
                      <a:pt x="3819" y="19839"/>
                    </a:cubicBezTo>
                    <a:cubicBezTo>
                      <a:pt x="3724" y="19238"/>
                      <a:pt x="3651" y="18508"/>
                      <a:pt x="3594" y="17606"/>
                    </a:cubicBezTo>
                    <a:cubicBezTo>
                      <a:pt x="3538" y="16705"/>
                      <a:pt x="3510" y="15631"/>
                      <a:pt x="3510" y="14343"/>
                    </a:cubicBezTo>
                    <a:cubicBezTo>
                      <a:pt x="3510" y="13226"/>
                      <a:pt x="3533" y="12196"/>
                      <a:pt x="3578" y="11251"/>
                    </a:cubicBezTo>
                    <a:cubicBezTo>
                      <a:pt x="3622" y="10306"/>
                      <a:pt x="3684" y="9533"/>
                      <a:pt x="3768" y="8846"/>
                    </a:cubicBezTo>
                    <a:cubicBezTo>
                      <a:pt x="3853" y="8159"/>
                      <a:pt x="3948" y="7644"/>
                      <a:pt x="4066" y="7300"/>
                    </a:cubicBezTo>
                    <a:cubicBezTo>
                      <a:pt x="4178" y="6957"/>
                      <a:pt x="4308" y="6742"/>
                      <a:pt x="4448" y="6742"/>
                    </a:cubicBezTo>
                    <a:cubicBezTo>
                      <a:pt x="4701" y="6742"/>
                      <a:pt x="4903" y="7343"/>
                      <a:pt x="5060" y="8503"/>
                    </a:cubicBezTo>
                    <a:cubicBezTo>
                      <a:pt x="5212" y="9662"/>
                      <a:pt x="5290" y="11380"/>
                      <a:pt x="5290" y="13527"/>
                    </a:cubicBezTo>
                    <a:lnTo>
                      <a:pt x="5290" y="15416"/>
                    </a:lnTo>
                    <a:close/>
                    <a:moveTo>
                      <a:pt x="4695" y="12453"/>
                    </a:moveTo>
                    <a:cubicBezTo>
                      <a:pt x="4695" y="12110"/>
                      <a:pt x="4690" y="11809"/>
                      <a:pt x="4678" y="11466"/>
                    </a:cubicBezTo>
                    <a:cubicBezTo>
                      <a:pt x="4667" y="11165"/>
                      <a:pt x="4650" y="10864"/>
                      <a:pt x="4628" y="10607"/>
                    </a:cubicBezTo>
                    <a:cubicBezTo>
                      <a:pt x="4605" y="10349"/>
                      <a:pt x="4577" y="10177"/>
                      <a:pt x="4544" y="10006"/>
                    </a:cubicBezTo>
                    <a:cubicBezTo>
                      <a:pt x="4510" y="9877"/>
                      <a:pt x="4465" y="9791"/>
                      <a:pt x="4420" y="9791"/>
                    </a:cubicBezTo>
                    <a:cubicBezTo>
                      <a:pt x="4330" y="9791"/>
                      <a:pt x="4257" y="10049"/>
                      <a:pt x="4195" y="10521"/>
                    </a:cubicBezTo>
                    <a:cubicBezTo>
                      <a:pt x="4134" y="10993"/>
                      <a:pt x="4100" y="11637"/>
                      <a:pt x="4089" y="12496"/>
                    </a:cubicBezTo>
                    <a:lnTo>
                      <a:pt x="4695" y="12453"/>
                    </a:lnTo>
                    <a:close/>
                    <a:moveTo>
                      <a:pt x="6773" y="10693"/>
                    </a:moveTo>
                    <a:cubicBezTo>
                      <a:pt x="6706" y="10435"/>
                      <a:pt x="6633" y="10220"/>
                      <a:pt x="6554" y="10091"/>
                    </a:cubicBezTo>
                    <a:cubicBezTo>
                      <a:pt x="6476" y="9963"/>
                      <a:pt x="6402" y="9877"/>
                      <a:pt x="6329" y="9877"/>
                    </a:cubicBezTo>
                    <a:cubicBezTo>
                      <a:pt x="6262" y="9877"/>
                      <a:pt x="6206" y="9963"/>
                      <a:pt x="6167" y="10134"/>
                    </a:cubicBezTo>
                    <a:cubicBezTo>
                      <a:pt x="6127" y="10306"/>
                      <a:pt x="6105" y="10564"/>
                      <a:pt x="6105" y="10864"/>
                    </a:cubicBezTo>
                    <a:cubicBezTo>
                      <a:pt x="6105" y="11208"/>
                      <a:pt x="6127" y="11466"/>
                      <a:pt x="6167" y="11723"/>
                    </a:cubicBezTo>
                    <a:cubicBezTo>
                      <a:pt x="6206" y="11938"/>
                      <a:pt x="6285" y="12196"/>
                      <a:pt x="6402" y="12453"/>
                    </a:cubicBezTo>
                    <a:lnTo>
                      <a:pt x="6520" y="12711"/>
                    </a:lnTo>
                    <a:cubicBezTo>
                      <a:pt x="6672" y="13054"/>
                      <a:pt x="6790" y="13570"/>
                      <a:pt x="6869" y="14257"/>
                    </a:cubicBezTo>
                    <a:cubicBezTo>
                      <a:pt x="6947" y="14944"/>
                      <a:pt x="6987" y="15803"/>
                      <a:pt x="6987" y="16876"/>
                    </a:cubicBezTo>
                    <a:cubicBezTo>
                      <a:pt x="6987" y="17563"/>
                      <a:pt x="6970" y="18208"/>
                      <a:pt x="6930" y="18809"/>
                    </a:cubicBezTo>
                    <a:cubicBezTo>
                      <a:pt x="6891" y="19410"/>
                      <a:pt x="6835" y="19882"/>
                      <a:pt x="6768" y="20312"/>
                    </a:cubicBezTo>
                    <a:cubicBezTo>
                      <a:pt x="6695" y="20741"/>
                      <a:pt x="6610" y="21042"/>
                      <a:pt x="6515" y="21256"/>
                    </a:cubicBezTo>
                    <a:cubicBezTo>
                      <a:pt x="6414" y="21471"/>
                      <a:pt x="6307" y="21600"/>
                      <a:pt x="6183" y="21600"/>
                    </a:cubicBezTo>
                    <a:cubicBezTo>
                      <a:pt x="6054" y="21600"/>
                      <a:pt x="5936" y="21514"/>
                      <a:pt x="5835" y="21342"/>
                    </a:cubicBezTo>
                    <a:cubicBezTo>
                      <a:pt x="5734" y="21171"/>
                      <a:pt x="5639" y="20913"/>
                      <a:pt x="5554" y="20569"/>
                    </a:cubicBezTo>
                    <a:lnTo>
                      <a:pt x="5678" y="17435"/>
                    </a:lnTo>
                    <a:cubicBezTo>
                      <a:pt x="5751" y="17735"/>
                      <a:pt x="5830" y="17950"/>
                      <a:pt x="5914" y="18165"/>
                    </a:cubicBezTo>
                    <a:cubicBezTo>
                      <a:pt x="5993" y="18336"/>
                      <a:pt x="6077" y="18465"/>
                      <a:pt x="6161" y="18465"/>
                    </a:cubicBezTo>
                    <a:cubicBezTo>
                      <a:pt x="6256" y="18465"/>
                      <a:pt x="6329" y="18336"/>
                      <a:pt x="6369" y="18122"/>
                    </a:cubicBezTo>
                    <a:cubicBezTo>
                      <a:pt x="6408" y="17907"/>
                      <a:pt x="6431" y="17649"/>
                      <a:pt x="6431" y="17349"/>
                    </a:cubicBezTo>
                    <a:cubicBezTo>
                      <a:pt x="6431" y="17177"/>
                      <a:pt x="6425" y="17005"/>
                      <a:pt x="6419" y="16876"/>
                    </a:cubicBezTo>
                    <a:cubicBezTo>
                      <a:pt x="6408" y="16748"/>
                      <a:pt x="6397" y="16619"/>
                      <a:pt x="6369" y="16490"/>
                    </a:cubicBezTo>
                    <a:cubicBezTo>
                      <a:pt x="6346" y="16361"/>
                      <a:pt x="6313" y="16275"/>
                      <a:pt x="6268" y="16146"/>
                    </a:cubicBezTo>
                    <a:cubicBezTo>
                      <a:pt x="6223" y="16017"/>
                      <a:pt x="6172" y="15889"/>
                      <a:pt x="6105" y="15760"/>
                    </a:cubicBezTo>
                    <a:lnTo>
                      <a:pt x="5987" y="15502"/>
                    </a:lnTo>
                    <a:cubicBezTo>
                      <a:pt x="5835" y="15116"/>
                      <a:pt x="5723" y="14600"/>
                      <a:pt x="5656" y="13956"/>
                    </a:cubicBezTo>
                    <a:cubicBezTo>
                      <a:pt x="5588" y="13312"/>
                      <a:pt x="5549" y="12410"/>
                      <a:pt x="5549" y="11294"/>
                    </a:cubicBezTo>
                    <a:cubicBezTo>
                      <a:pt x="5549" y="10650"/>
                      <a:pt x="5566" y="10049"/>
                      <a:pt x="5599" y="9490"/>
                    </a:cubicBezTo>
                    <a:cubicBezTo>
                      <a:pt x="5633" y="8932"/>
                      <a:pt x="5684" y="8460"/>
                      <a:pt x="5745" y="8073"/>
                    </a:cubicBezTo>
                    <a:cubicBezTo>
                      <a:pt x="5807" y="7687"/>
                      <a:pt x="5886" y="7343"/>
                      <a:pt x="5976" y="7128"/>
                    </a:cubicBezTo>
                    <a:cubicBezTo>
                      <a:pt x="6066" y="6914"/>
                      <a:pt x="6172" y="6785"/>
                      <a:pt x="6290" y="6785"/>
                    </a:cubicBezTo>
                    <a:cubicBezTo>
                      <a:pt x="6408" y="6785"/>
                      <a:pt x="6520" y="6871"/>
                      <a:pt x="6622" y="7043"/>
                    </a:cubicBezTo>
                    <a:cubicBezTo>
                      <a:pt x="6723" y="7214"/>
                      <a:pt x="6812" y="7429"/>
                      <a:pt x="6897" y="7730"/>
                    </a:cubicBezTo>
                    <a:lnTo>
                      <a:pt x="6773" y="10693"/>
                    </a:lnTo>
                    <a:close/>
                    <a:moveTo>
                      <a:pt x="8992" y="15416"/>
                    </a:moveTo>
                    <a:lnTo>
                      <a:pt x="7795" y="15416"/>
                    </a:lnTo>
                    <a:lnTo>
                      <a:pt x="7795" y="15545"/>
                    </a:lnTo>
                    <a:cubicBezTo>
                      <a:pt x="7795" y="16533"/>
                      <a:pt x="7846" y="17263"/>
                      <a:pt x="7947" y="17692"/>
                    </a:cubicBezTo>
                    <a:cubicBezTo>
                      <a:pt x="8048" y="18165"/>
                      <a:pt x="8172" y="18379"/>
                      <a:pt x="8323" y="18379"/>
                    </a:cubicBezTo>
                    <a:cubicBezTo>
                      <a:pt x="8430" y="18379"/>
                      <a:pt x="8520" y="18293"/>
                      <a:pt x="8598" y="18165"/>
                    </a:cubicBezTo>
                    <a:cubicBezTo>
                      <a:pt x="8677" y="17993"/>
                      <a:pt x="8744" y="17821"/>
                      <a:pt x="8801" y="17606"/>
                    </a:cubicBezTo>
                    <a:lnTo>
                      <a:pt x="8907" y="20612"/>
                    </a:lnTo>
                    <a:cubicBezTo>
                      <a:pt x="8840" y="20870"/>
                      <a:pt x="8750" y="21085"/>
                      <a:pt x="8643" y="21299"/>
                    </a:cubicBezTo>
                    <a:cubicBezTo>
                      <a:pt x="8537" y="21514"/>
                      <a:pt x="8407" y="21600"/>
                      <a:pt x="8250" y="21600"/>
                    </a:cubicBezTo>
                    <a:cubicBezTo>
                      <a:pt x="8110" y="21600"/>
                      <a:pt x="7981" y="21471"/>
                      <a:pt x="7857" y="21171"/>
                    </a:cubicBezTo>
                    <a:cubicBezTo>
                      <a:pt x="7734" y="20870"/>
                      <a:pt x="7621" y="20441"/>
                      <a:pt x="7531" y="19839"/>
                    </a:cubicBezTo>
                    <a:cubicBezTo>
                      <a:pt x="7436" y="19238"/>
                      <a:pt x="7363" y="18508"/>
                      <a:pt x="7307" y="17606"/>
                    </a:cubicBezTo>
                    <a:cubicBezTo>
                      <a:pt x="7251" y="16705"/>
                      <a:pt x="7222" y="15631"/>
                      <a:pt x="7222" y="14343"/>
                    </a:cubicBezTo>
                    <a:cubicBezTo>
                      <a:pt x="7222" y="13226"/>
                      <a:pt x="7245" y="12196"/>
                      <a:pt x="7290" y="11251"/>
                    </a:cubicBezTo>
                    <a:cubicBezTo>
                      <a:pt x="7335" y="10306"/>
                      <a:pt x="7397" y="9533"/>
                      <a:pt x="7481" y="8846"/>
                    </a:cubicBezTo>
                    <a:cubicBezTo>
                      <a:pt x="7565" y="8159"/>
                      <a:pt x="7661" y="7644"/>
                      <a:pt x="7778" y="7300"/>
                    </a:cubicBezTo>
                    <a:cubicBezTo>
                      <a:pt x="7891" y="6957"/>
                      <a:pt x="8020" y="6742"/>
                      <a:pt x="8160" y="6742"/>
                    </a:cubicBezTo>
                    <a:cubicBezTo>
                      <a:pt x="8413" y="6742"/>
                      <a:pt x="8615" y="7343"/>
                      <a:pt x="8773" y="8503"/>
                    </a:cubicBezTo>
                    <a:cubicBezTo>
                      <a:pt x="8924" y="9662"/>
                      <a:pt x="9003" y="11380"/>
                      <a:pt x="9003" y="13527"/>
                    </a:cubicBezTo>
                    <a:lnTo>
                      <a:pt x="9003" y="15416"/>
                    </a:lnTo>
                    <a:close/>
                    <a:moveTo>
                      <a:pt x="8413" y="12453"/>
                    </a:moveTo>
                    <a:cubicBezTo>
                      <a:pt x="8413" y="12110"/>
                      <a:pt x="8407" y="11809"/>
                      <a:pt x="8396" y="11466"/>
                    </a:cubicBezTo>
                    <a:cubicBezTo>
                      <a:pt x="8385" y="11165"/>
                      <a:pt x="8368" y="10864"/>
                      <a:pt x="8346" y="10607"/>
                    </a:cubicBezTo>
                    <a:cubicBezTo>
                      <a:pt x="8323" y="10349"/>
                      <a:pt x="8295" y="10177"/>
                      <a:pt x="8261" y="10006"/>
                    </a:cubicBezTo>
                    <a:cubicBezTo>
                      <a:pt x="8228" y="9834"/>
                      <a:pt x="8183" y="9791"/>
                      <a:pt x="8138" y="9791"/>
                    </a:cubicBezTo>
                    <a:cubicBezTo>
                      <a:pt x="8048" y="9791"/>
                      <a:pt x="7975" y="10049"/>
                      <a:pt x="7913" y="10521"/>
                    </a:cubicBezTo>
                    <a:cubicBezTo>
                      <a:pt x="7851" y="10993"/>
                      <a:pt x="7818" y="11637"/>
                      <a:pt x="7807" y="12496"/>
                    </a:cubicBezTo>
                    <a:lnTo>
                      <a:pt x="8413" y="12453"/>
                    </a:lnTo>
                    <a:close/>
                    <a:moveTo>
                      <a:pt x="9913" y="21256"/>
                    </a:moveTo>
                    <a:lnTo>
                      <a:pt x="9340" y="21256"/>
                    </a:lnTo>
                    <a:lnTo>
                      <a:pt x="9340" y="7085"/>
                    </a:lnTo>
                    <a:lnTo>
                      <a:pt x="9783" y="7085"/>
                    </a:lnTo>
                    <a:lnTo>
                      <a:pt x="9851" y="8846"/>
                    </a:lnTo>
                    <a:cubicBezTo>
                      <a:pt x="9935" y="8202"/>
                      <a:pt x="10025" y="7687"/>
                      <a:pt x="10126" y="7300"/>
                    </a:cubicBezTo>
                    <a:cubicBezTo>
                      <a:pt x="10227" y="6914"/>
                      <a:pt x="10339" y="6742"/>
                      <a:pt x="10463" y="6742"/>
                    </a:cubicBezTo>
                    <a:cubicBezTo>
                      <a:pt x="10671" y="6742"/>
                      <a:pt x="10828" y="7171"/>
                      <a:pt x="10940" y="8030"/>
                    </a:cubicBezTo>
                    <a:cubicBezTo>
                      <a:pt x="11053" y="8889"/>
                      <a:pt x="11109" y="10177"/>
                      <a:pt x="11109" y="11852"/>
                    </a:cubicBezTo>
                    <a:lnTo>
                      <a:pt x="11109" y="21214"/>
                    </a:lnTo>
                    <a:lnTo>
                      <a:pt x="10536" y="21214"/>
                    </a:lnTo>
                    <a:lnTo>
                      <a:pt x="10536" y="12281"/>
                    </a:lnTo>
                    <a:cubicBezTo>
                      <a:pt x="10536" y="11594"/>
                      <a:pt x="10514" y="11036"/>
                      <a:pt x="10474" y="10650"/>
                    </a:cubicBezTo>
                    <a:cubicBezTo>
                      <a:pt x="10429" y="10263"/>
                      <a:pt x="10368" y="10048"/>
                      <a:pt x="10289" y="10048"/>
                    </a:cubicBezTo>
                    <a:cubicBezTo>
                      <a:pt x="10227" y="10048"/>
                      <a:pt x="10160" y="10177"/>
                      <a:pt x="10092" y="10478"/>
                    </a:cubicBezTo>
                    <a:cubicBezTo>
                      <a:pt x="10025" y="10736"/>
                      <a:pt x="9963" y="11122"/>
                      <a:pt x="9913" y="11551"/>
                    </a:cubicBezTo>
                    <a:lnTo>
                      <a:pt x="9913" y="21256"/>
                    </a:lnTo>
                    <a:close/>
                    <a:moveTo>
                      <a:pt x="12687" y="10220"/>
                    </a:moveTo>
                    <a:lnTo>
                      <a:pt x="12215" y="10220"/>
                    </a:lnTo>
                    <a:lnTo>
                      <a:pt x="12215" y="16189"/>
                    </a:lnTo>
                    <a:cubicBezTo>
                      <a:pt x="12215" y="16833"/>
                      <a:pt x="12232" y="17306"/>
                      <a:pt x="12271" y="17563"/>
                    </a:cubicBezTo>
                    <a:cubicBezTo>
                      <a:pt x="12311" y="17821"/>
                      <a:pt x="12361" y="17950"/>
                      <a:pt x="12429" y="17950"/>
                    </a:cubicBezTo>
                    <a:cubicBezTo>
                      <a:pt x="12479" y="17950"/>
                      <a:pt x="12530" y="17907"/>
                      <a:pt x="12580" y="17821"/>
                    </a:cubicBezTo>
                    <a:cubicBezTo>
                      <a:pt x="12631" y="17735"/>
                      <a:pt x="12670" y="17649"/>
                      <a:pt x="12698" y="17478"/>
                    </a:cubicBezTo>
                    <a:lnTo>
                      <a:pt x="12783" y="20441"/>
                    </a:lnTo>
                    <a:cubicBezTo>
                      <a:pt x="12738" y="20612"/>
                      <a:pt x="12670" y="20784"/>
                      <a:pt x="12586" y="20956"/>
                    </a:cubicBezTo>
                    <a:cubicBezTo>
                      <a:pt x="12496" y="21128"/>
                      <a:pt x="12401" y="21213"/>
                      <a:pt x="12305" y="21213"/>
                    </a:cubicBezTo>
                    <a:cubicBezTo>
                      <a:pt x="12064" y="21213"/>
                      <a:pt x="11895" y="20870"/>
                      <a:pt x="11800" y="20140"/>
                    </a:cubicBezTo>
                    <a:cubicBezTo>
                      <a:pt x="11699" y="19453"/>
                      <a:pt x="11654" y="18379"/>
                      <a:pt x="11654" y="16919"/>
                    </a:cubicBezTo>
                    <a:lnTo>
                      <a:pt x="11654" y="10220"/>
                    </a:lnTo>
                    <a:lnTo>
                      <a:pt x="11362" y="10220"/>
                    </a:lnTo>
                    <a:lnTo>
                      <a:pt x="11362" y="7085"/>
                    </a:lnTo>
                    <a:lnTo>
                      <a:pt x="11654" y="7085"/>
                    </a:lnTo>
                    <a:lnTo>
                      <a:pt x="11654" y="2791"/>
                    </a:lnTo>
                    <a:lnTo>
                      <a:pt x="12221" y="2791"/>
                    </a:lnTo>
                    <a:lnTo>
                      <a:pt x="12221" y="7085"/>
                    </a:lnTo>
                    <a:lnTo>
                      <a:pt x="12693" y="7085"/>
                    </a:lnTo>
                    <a:lnTo>
                      <a:pt x="12693" y="10220"/>
                    </a:lnTo>
                    <a:close/>
                    <a:moveTo>
                      <a:pt x="13069" y="8331"/>
                    </a:moveTo>
                    <a:cubicBezTo>
                      <a:pt x="13176" y="7858"/>
                      <a:pt x="13294" y="7472"/>
                      <a:pt x="13428" y="7214"/>
                    </a:cubicBezTo>
                    <a:cubicBezTo>
                      <a:pt x="13563" y="6914"/>
                      <a:pt x="13698" y="6785"/>
                      <a:pt x="13833" y="6785"/>
                    </a:cubicBezTo>
                    <a:cubicBezTo>
                      <a:pt x="14063" y="6785"/>
                      <a:pt x="14243" y="7214"/>
                      <a:pt x="14383" y="8073"/>
                    </a:cubicBezTo>
                    <a:cubicBezTo>
                      <a:pt x="14524" y="8932"/>
                      <a:pt x="14591" y="10263"/>
                      <a:pt x="14591" y="12110"/>
                    </a:cubicBezTo>
                    <a:lnTo>
                      <a:pt x="14591" y="21299"/>
                    </a:lnTo>
                    <a:lnTo>
                      <a:pt x="14153" y="21299"/>
                    </a:lnTo>
                    <a:lnTo>
                      <a:pt x="14102" y="19882"/>
                    </a:lnTo>
                    <a:lnTo>
                      <a:pt x="14085" y="19882"/>
                    </a:lnTo>
                    <a:cubicBezTo>
                      <a:pt x="14035" y="20398"/>
                      <a:pt x="13962" y="20827"/>
                      <a:pt x="13872" y="21128"/>
                    </a:cubicBezTo>
                    <a:cubicBezTo>
                      <a:pt x="13782" y="21471"/>
                      <a:pt x="13676" y="21600"/>
                      <a:pt x="13552" y="21600"/>
                    </a:cubicBezTo>
                    <a:cubicBezTo>
                      <a:pt x="13445" y="21600"/>
                      <a:pt x="13355" y="21471"/>
                      <a:pt x="13277" y="21256"/>
                    </a:cubicBezTo>
                    <a:cubicBezTo>
                      <a:pt x="13198" y="21042"/>
                      <a:pt x="13131" y="20698"/>
                      <a:pt x="13080" y="20312"/>
                    </a:cubicBezTo>
                    <a:cubicBezTo>
                      <a:pt x="13030" y="19925"/>
                      <a:pt x="12990" y="19453"/>
                      <a:pt x="12962" y="18895"/>
                    </a:cubicBezTo>
                    <a:cubicBezTo>
                      <a:pt x="12934" y="18336"/>
                      <a:pt x="12923" y="17778"/>
                      <a:pt x="12923" y="17177"/>
                    </a:cubicBezTo>
                    <a:cubicBezTo>
                      <a:pt x="12923" y="16361"/>
                      <a:pt x="12945" y="15631"/>
                      <a:pt x="12996" y="15073"/>
                    </a:cubicBezTo>
                    <a:cubicBezTo>
                      <a:pt x="13041" y="14472"/>
                      <a:pt x="13108" y="13999"/>
                      <a:pt x="13187" y="13613"/>
                    </a:cubicBezTo>
                    <a:cubicBezTo>
                      <a:pt x="13266" y="13226"/>
                      <a:pt x="13361" y="12969"/>
                      <a:pt x="13473" y="12797"/>
                    </a:cubicBezTo>
                    <a:cubicBezTo>
                      <a:pt x="13580" y="12625"/>
                      <a:pt x="13698" y="12539"/>
                      <a:pt x="13822" y="12539"/>
                    </a:cubicBezTo>
                    <a:lnTo>
                      <a:pt x="14012" y="12539"/>
                    </a:lnTo>
                    <a:lnTo>
                      <a:pt x="14012" y="11766"/>
                    </a:lnTo>
                    <a:cubicBezTo>
                      <a:pt x="14012" y="11251"/>
                      <a:pt x="13990" y="10821"/>
                      <a:pt x="13939" y="10564"/>
                    </a:cubicBezTo>
                    <a:cubicBezTo>
                      <a:pt x="13889" y="10263"/>
                      <a:pt x="13822" y="10134"/>
                      <a:pt x="13732" y="10134"/>
                    </a:cubicBezTo>
                    <a:cubicBezTo>
                      <a:pt x="13653" y="10134"/>
                      <a:pt x="13580" y="10220"/>
                      <a:pt x="13501" y="10392"/>
                    </a:cubicBezTo>
                    <a:cubicBezTo>
                      <a:pt x="13428" y="10564"/>
                      <a:pt x="13344" y="10864"/>
                      <a:pt x="13254" y="11251"/>
                    </a:cubicBezTo>
                    <a:lnTo>
                      <a:pt x="13069" y="8331"/>
                    </a:lnTo>
                    <a:close/>
                    <a:moveTo>
                      <a:pt x="14024" y="15116"/>
                    </a:moveTo>
                    <a:lnTo>
                      <a:pt x="13895" y="15159"/>
                    </a:lnTo>
                    <a:cubicBezTo>
                      <a:pt x="13822" y="15159"/>
                      <a:pt x="13760" y="15245"/>
                      <a:pt x="13715" y="15330"/>
                    </a:cubicBezTo>
                    <a:cubicBezTo>
                      <a:pt x="13664" y="15416"/>
                      <a:pt x="13625" y="15545"/>
                      <a:pt x="13597" y="15717"/>
                    </a:cubicBezTo>
                    <a:cubicBezTo>
                      <a:pt x="13569" y="15846"/>
                      <a:pt x="13546" y="16060"/>
                      <a:pt x="13535" y="16232"/>
                    </a:cubicBezTo>
                    <a:cubicBezTo>
                      <a:pt x="13524" y="16447"/>
                      <a:pt x="13518" y="16662"/>
                      <a:pt x="13518" y="16876"/>
                    </a:cubicBezTo>
                    <a:cubicBezTo>
                      <a:pt x="13518" y="17478"/>
                      <a:pt x="13541" y="17907"/>
                      <a:pt x="13591" y="18122"/>
                    </a:cubicBezTo>
                    <a:cubicBezTo>
                      <a:pt x="13636" y="18336"/>
                      <a:pt x="13692" y="18465"/>
                      <a:pt x="13754" y="18465"/>
                    </a:cubicBezTo>
                    <a:cubicBezTo>
                      <a:pt x="13816" y="18465"/>
                      <a:pt x="13872" y="18336"/>
                      <a:pt x="13923" y="18036"/>
                    </a:cubicBezTo>
                    <a:cubicBezTo>
                      <a:pt x="13973" y="17778"/>
                      <a:pt x="14007" y="17478"/>
                      <a:pt x="14029" y="17134"/>
                    </a:cubicBezTo>
                    <a:lnTo>
                      <a:pt x="14029" y="15116"/>
                    </a:lnTo>
                    <a:close/>
                    <a:moveTo>
                      <a:pt x="16192" y="10220"/>
                    </a:moveTo>
                    <a:lnTo>
                      <a:pt x="15720" y="10220"/>
                    </a:lnTo>
                    <a:lnTo>
                      <a:pt x="15720" y="16189"/>
                    </a:lnTo>
                    <a:cubicBezTo>
                      <a:pt x="15720" y="16833"/>
                      <a:pt x="15737" y="17306"/>
                      <a:pt x="15776" y="17563"/>
                    </a:cubicBezTo>
                    <a:cubicBezTo>
                      <a:pt x="15815" y="17821"/>
                      <a:pt x="15866" y="17950"/>
                      <a:pt x="15933" y="17950"/>
                    </a:cubicBezTo>
                    <a:cubicBezTo>
                      <a:pt x="15984" y="17950"/>
                      <a:pt x="16034" y="17907"/>
                      <a:pt x="16085" y="17821"/>
                    </a:cubicBezTo>
                    <a:cubicBezTo>
                      <a:pt x="16135" y="17735"/>
                      <a:pt x="16175" y="17649"/>
                      <a:pt x="16203" y="17478"/>
                    </a:cubicBezTo>
                    <a:lnTo>
                      <a:pt x="16287" y="20441"/>
                    </a:lnTo>
                    <a:cubicBezTo>
                      <a:pt x="16242" y="20612"/>
                      <a:pt x="16175" y="20784"/>
                      <a:pt x="16090" y="20956"/>
                    </a:cubicBezTo>
                    <a:cubicBezTo>
                      <a:pt x="16001" y="21128"/>
                      <a:pt x="15905" y="21213"/>
                      <a:pt x="15810" y="21213"/>
                    </a:cubicBezTo>
                    <a:cubicBezTo>
                      <a:pt x="15568" y="21213"/>
                      <a:pt x="15400" y="20870"/>
                      <a:pt x="15304" y="20140"/>
                    </a:cubicBezTo>
                    <a:cubicBezTo>
                      <a:pt x="15203" y="19453"/>
                      <a:pt x="15158" y="18379"/>
                      <a:pt x="15158" y="16919"/>
                    </a:cubicBezTo>
                    <a:lnTo>
                      <a:pt x="15158" y="10220"/>
                    </a:lnTo>
                    <a:lnTo>
                      <a:pt x="14866" y="10220"/>
                    </a:lnTo>
                    <a:lnTo>
                      <a:pt x="14866" y="7085"/>
                    </a:lnTo>
                    <a:lnTo>
                      <a:pt x="15158" y="7085"/>
                    </a:lnTo>
                    <a:lnTo>
                      <a:pt x="15158" y="2791"/>
                    </a:lnTo>
                    <a:lnTo>
                      <a:pt x="15725" y="2791"/>
                    </a:lnTo>
                    <a:lnTo>
                      <a:pt x="15725" y="7085"/>
                    </a:lnTo>
                    <a:lnTo>
                      <a:pt x="16197" y="7085"/>
                    </a:lnTo>
                    <a:lnTo>
                      <a:pt x="16197" y="10220"/>
                    </a:lnTo>
                    <a:close/>
                    <a:moveTo>
                      <a:pt x="16871" y="4294"/>
                    </a:moveTo>
                    <a:cubicBezTo>
                      <a:pt x="16776" y="4294"/>
                      <a:pt x="16697" y="4080"/>
                      <a:pt x="16646" y="3650"/>
                    </a:cubicBezTo>
                    <a:cubicBezTo>
                      <a:pt x="16596" y="3221"/>
                      <a:pt x="16568" y="2705"/>
                      <a:pt x="16568" y="2147"/>
                    </a:cubicBezTo>
                    <a:cubicBezTo>
                      <a:pt x="16568" y="1546"/>
                      <a:pt x="16596" y="1031"/>
                      <a:pt x="16646" y="644"/>
                    </a:cubicBezTo>
                    <a:cubicBezTo>
                      <a:pt x="16697" y="215"/>
                      <a:pt x="16776" y="0"/>
                      <a:pt x="16866" y="0"/>
                    </a:cubicBezTo>
                    <a:cubicBezTo>
                      <a:pt x="16961" y="0"/>
                      <a:pt x="17034" y="215"/>
                      <a:pt x="17085" y="601"/>
                    </a:cubicBezTo>
                    <a:cubicBezTo>
                      <a:pt x="17135" y="1031"/>
                      <a:pt x="17163" y="1546"/>
                      <a:pt x="17163" y="2147"/>
                    </a:cubicBezTo>
                    <a:cubicBezTo>
                      <a:pt x="17163" y="2748"/>
                      <a:pt x="17135" y="3264"/>
                      <a:pt x="17085" y="3693"/>
                    </a:cubicBezTo>
                    <a:cubicBezTo>
                      <a:pt x="17045" y="4122"/>
                      <a:pt x="16972" y="4294"/>
                      <a:pt x="16871" y="4294"/>
                    </a:cubicBezTo>
                    <a:close/>
                    <a:moveTo>
                      <a:pt x="16585" y="21256"/>
                    </a:moveTo>
                    <a:lnTo>
                      <a:pt x="16585" y="7085"/>
                    </a:lnTo>
                    <a:lnTo>
                      <a:pt x="17158" y="7085"/>
                    </a:lnTo>
                    <a:lnTo>
                      <a:pt x="17158" y="21256"/>
                    </a:lnTo>
                    <a:lnTo>
                      <a:pt x="16585" y="21256"/>
                    </a:lnTo>
                    <a:close/>
                    <a:moveTo>
                      <a:pt x="19477" y="14085"/>
                    </a:moveTo>
                    <a:cubicBezTo>
                      <a:pt x="19477" y="15245"/>
                      <a:pt x="19455" y="16275"/>
                      <a:pt x="19404" y="17220"/>
                    </a:cubicBezTo>
                    <a:cubicBezTo>
                      <a:pt x="19354" y="18165"/>
                      <a:pt x="19286" y="18938"/>
                      <a:pt x="19196" y="19582"/>
                    </a:cubicBezTo>
                    <a:cubicBezTo>
                      <a:pt x="19106" y="20226"/>
                      <a:pt x="19005" y="20741"/>
                      <a:pt x="18887" y="21085"/>
                    </a:cubicBezTo>
                    <a:cubicBezTo>
                      <a:pt x="18769" y="21428"/>
                      <a:pt x="18640" y="21600"/>
                      <a:pt x="18505" y="21600"/>
                    </a:cubicBezTo>
                    <a:cubicBezTo>
                      <a:pt x="18371" y="21600"/>
                      <a:pt x="18241" y="21428"/>
                      <a:pt x="18124" y="21128"/>
                    </a:cubicBezTo>
                    <a:cubicBezTo>
                      <a:pt x="18006" y="20784"/>
                      <a:pt x="17905" y="20355"/>
                      <a:pt x="17820" y="19711"/>
                    </a:cubicBezTo>
                    <a:cubicBezTo>
                      <a:pt x="17736" y="19109"/>
                      <a:pt x="17669" y="18336"/>
                      <a:pt x="17618" y="17435"/>
                    </a:cubicBezTo>
                    <a:cubicBezTo>
                      <a:pt x="17568" y="16533"/>
                      <a:pt x="17545" y="15502"/>
                      <a:pt x="17545" y="14386"/>
                    </a:cubicBezTo>
                    <a:cubicBezTo>
                      <a:pt x="17545" y="13183"/>
                      <a:pt x="17568" y="12110"/>
                      <a:pt x="17618" y="11165"/>
                    </a:cubicBezTo>
                    <a:cubicBezTo>
                      <a:pt x="17669" y="10220"/>
                      <a:pt x="17736" y="9404"/>
                      <a:pt x="17826" y="8760"/>
                    </a:cubicBezTo>
                    <a:cubicBezTo>
                      <a:pt x="17916" y="8116"/>
                      <a:pt x="18017" y="7601"/>
                      <a:pt x="18135" y="7257"/>
                    </a:cubicBezTo>
                    <a:cubicBezTo>
                      <a:pt x="18253" y="6914"/>
                      <a:pt x="18382" y="6742"/>
                      <a:pt x="18517" y="6742"/>
                    </a:cubicBezTo>
                    <a:cubicBezTo>
                      <a:pt x="18651" y="6742"/>
                      <a:pt x="18781" y="6914"/>
                      <a:pt x="18899" y="7214"/>
                    </a:cubicBezTo>
                    <a:cubicBezTo>
                      <a:pt x="19017" y="7515"/>
                      <a:pt x="19118" y="7987"/>
                      <a:pt x="19202" y="8631"/>
                    </a:cubicBezTo>
                    <a:cubicBezTo>
                      <a:pt x="19286" y="9233"/>
                      <a:pt x="19354" y="10006"/>
                      <a:pt x="19404" y="10907"/>
                    </a:cubicBezTo>
                    <a:cubicBezTo>
                      <a:pt x="19455" y="11809"/>
                      <a:pt x="19477" y="12883"/>
                      <a:pt x="19477" y="14085"/>
                    </a:cubicBezTo>
                    <a:close/>
                    <a:moveTo>
                      <a:pt x="18893" y="14214"/>
                    </a:moveTo>
                    <a:cubicBezTo>
                      <a:pt x="18893" y="13441"/>
                      <a:pt x="18882" y="12797"/>
                      <a:pt x="18865" y="12239"/>
                    </a:cubicBezTo>
                    <a:cubicBezTo>
                      <a:pt x="18842" y="11680"/>
                      <a:pt x="18814" y="11251"/>
                      <a:pt x="18781" y="10907"/>
                    </a:cubicBezTo>
                    <a:cubicBezTo>
                      <a:pt x="18747" y="10564"/>
                      <a:pt x="18702" y="10306"/>
                      <a:pt x="18657" y="10134"/>
                    </a:cubicBezTo>
                    <a:cubicBezTo>
                      <a:pt x="18612" y="9963"/>
                      <a:pt x="18562" y="9920"/>
                      <a:pt x="18517" y="9920"/>
                    </a:cubicBezTo>
                    <a:cubicBezTo>
                      <a:pt x="18466" y="9920"/>
                      <a:pt x="18421" y="10006"/>
                      <a:pt x="18376" y="10134"/>
                    </a:cubicBezTo>
                    <a:cubicBezTo>
                      <a:pt x="18331" y="10263"/>
                      <a:pt x="18292" y="10521"/>
                      <a:pt x="18258" y="10821"/>
                    </a:cubicBezTo>
                    <a:cubicBezTo>
                      <a:pt x="18225" y="11165"/>
                      <a:pt x="18197" y="11594"/>
                      <a:pt x="18174" y="12153"/>
                    </a:cubicBezTo>
                    <a:cubicBezTo>
                      <a:pt x="18152" y="12711"/>
                      <a:pt x="18146" y="13355"/>
                      <a:pt x="18146" y="14214"/>
                    </a:cubicBezTo>
                    <a:cubicBezTo>
                      <a:pt x="18146" y="15631"/>
                      <a:pt x="18185" y="16705"/>
                      <a:pt x="18264" y="17349"/>
                    </a:cubicBezTo>
                    <a:cubicBezTo>
                      <a:pt x="18343" y="18036"/>
                      <a:pt x="18432" y="18336"/>
                      <a:pt x="18528" y="18336"/>
                    </a:cubicBezTo>
                    <a:cubicBezTo>
                      <a:pt x="18578" y="18336"/>
                      <a:pt x="18623" y="18250"/>
                      <a:pt x="18668" y="18122"/>
                    </a:cubicBezTo>
                    <a:cubicBezTo>
                      <a:pt x="18713" y="17993"/>
                      <a:pt x="18753" y="17735"/>
                      <a:pt x="18786" y="17435"/>
                    </a:cubicBezTo>
                    <a:cubicBezTo>
                      <a:pt x="18820" y="17091"/>
                      <a:pt x="18848" y="16662"/>
                      <a:pt x="18871" y="16146"/>
                    </a:cubicBezTo>
                    <a:cubicBezTo>
                      <a:pt x="18882" y="15631"/>
                      <a:pt x="18893" y="14987"/>
                      <a:pt x="18893" y="14214"/>
                    </a:cubicBezTo>
                    <a:close/>
                    <a:moveTo>
                      <a:pt x="20404" y="21256"/>
                    </a:moveTo>
                    <a:lnTo>
                      <a:pt x="19831" y="21256"/>
                    </a:lnTo>
                    <a:lnTo>
                      <a:pt x="19831" y="7085"/>
                    </a:lnTo>
                    <a:lnTo>
                      <a:pt x="20275" y="7085"/>
                    </a:lnTo>
                    <a:lnTo>
                      <a:pt x="20342" y="8846"/>
                    </a:lnTo>
                    <a:cubicBezTo>
                      <a:pt x="20426" y="8202"/>
                      <a:pt x="20516" y="7687"/>
                      <a:pt x="20617" y="7300"/>
                    </a:cubicBezTo>
                    <a:cubicBezTo>
                      <a:pt x="20718" y="6914"/>
                      <a:pt x="20831" y="6742"/>
                      <a:pt x="20954" y="6742"/>
                    </a:cubicBezTo>
                    <a:cubicBezTo>
                      <a:pt x="21162" y="6742"/>
                      <a:pt x="21319" y="7171"/>
                      <a:pt x="21432" y="8030"/>
                    </a:cubicBezTo>
                    <a:cubicBezTo>
                      <a:pt x="21544" y="8889"/>
                      <a:pt x="21600" y="10177"/>
                      <a:pt x="21600" y="11852"/>
                    </a:cubicBezTo>
                    <a:lnTo>
                      <a:pt x="21600" y="21214"/>
                    </a:lnTo>
                    <a:lnTo>
                      <a:pt x="21027" y="21214"/>
                    </a:lnTo>
                    <a:lnTo>
                      <a:pt x="21027" y="12281"/>
                    </a:lnTo>
                    <a:cubicBezTo>
                      <a:pt x="21027" y="11594"/>
                      <a:pt x="21005" y="11036"/>
                      <a:pt x="20965" y="10650"/>
                    </a:cubicBezTo>
                    <a:cubicBezTo>
                      <a:pt x="20920" y="10263"/>
                      <a:pt x="20859" y="10048"/>
                      <a:pt x="20780" y="10048"/>
                    </a:cubicBezTo>
                    <a:cubicBezTo>
                      <a:pt x="20718" y="10048"/>
                      <a:pt x="20651" y="10177"/>
                      <a:pt x="20583" y="10478"/>
                    </a:cubicBezTo>
                    <a:cubicBezTo>
                      <a:pt x="20516" y="10736"/>
                      <a:pt x="20454" y="11122"/>
                      <a:pt x="20404" y="11551"/>
                    </a:cubicBezTo>
                    <a:lnTo>
                      <a:pt x="20404" y="21256"/>
                    </a:lnTo>
                    <a:close/>
                  </a:path>
                </a:pathLst>
              </a:custGeom>
              <a:solidFill>
                <a:srgbClr val="002033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55AAA279-AE2A-8A5A-9892-A14475DA3DCC}"/>
                  </a:ext>
                </a:extLst>
              </p:cNvPr>
              <p:cNvSpPr/>
              <p:nvPr userDrawn="1"/>
            </p:nvSpPr>
            <p:spPr>
              <a:xfrm>
                <a:off x="5032172" y="1021854"/>
                <a:ext cx="1051185" cy="5495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954" y="0"/>
                    </a:moveTo>
                    <a:cubicBezTo>
                      <a:pt x="13287" y="0"/>
                      <a:pt x="11002" y="3514"/>
                      <a:pt x="10441" y="8443"/>
                    </a:cubicBezTo>
                    <a:cubicBezTo>
                      <a:pt x="9052" y="8229"/>
                      <a:pt x="6050" y="7757"/>
                      <a:pt x="5198" y="7671"/>
                    </a:cubicBezTo>
                    <a:cubicBezTo>
                      <a:pt x="5154" y="7671"/>
                      <a:pt x="5109" y="7671"/>
                      <a:pt x="5041" y="7671"/>
                    </a:cubicBezTo>
                    <a:cubicBezTo>
                      <a:pt x="4638" y="7671"/>
                      <a:pt x="4280" y="7886"/>
                      <a:pt x="4033" y="8357"/>
                    </a:cubicBezTo>
                    <a:cubicBezTo>
                      <a:pt x="3563" y="9214"/>
                      <a:pt x="3563" y="10457"/>
                      <a:pt x="3563" y="10843"/>
                    </a:cubicBezTo>
                    <a:cubicBezTo>
                      <a:pt x="3563" y="11271"/>
                      <a:pt x="3563" y="12514"/>
                      <a:pt x="4033" y="13329"/>
                    </a:cubicBezTo>
                    <a:cubicBezTo>
                      <a:pt x="4280" y="13800"/>
                      <a:pt x="4638" y="14014"/>
                      <a:pt x="5041" y="14014"/>
                    </a:cubicBezTo>
                    <a:cubicBezTo>
                      <a:pt x="5086" y="14014"/>
                      <a:pt x="5131" y="14014"/>
                      <a:pt x="5198" y="14014"/>
                    </a:cubicBezTo>
                    <a:cubicBezTo>
                      <a:pt x="5803" y="13929"/>
                      <a:pt x="7417" y="13714"/>
                      <a:pt x="8313" y="13543"/>
                    </a:cubicBezTo>
                    <a:lnTo>
                      <a:pt x="9657" y="13329"/>
                    </a:lnTo>
                    <a:cubicBezTo>
                      <a:pt x="9971" y="13286"/>
                      <a:pt x="10262" y="13243"/>
                      <a:pt x="10464" y="13200"/>
                    </a:cubicBezTo>
                    <a:cubicBezTo>
                      <a:pt x="11046" y="18043"/>
                      <a:pt x="13332" y="21557"/>
                      <a:pt x="15954" y="21557"/>
                    </a:cubicBezTo>
                    <a:cubicBezTo>
                      <a:pt x="19068" y="21557"/>
                      <a:pt x="21600" y="16714"/>
                      <a:pt x="21600" y="10757"/>
                    </a:cubicBezTo>
                    <a:cubicBezTo>
                      <a:pt x="21600" y="4843"/>
                      <a:pt x="19068" y="0"/>
                      <a:pt x="15954" y="0"/>
                    </a:cubicBezTo>
                    <a:close/>
                    <a:moveTo>
                      <a:pt x="15954" y="17229"/>
                    </a:moveTo>
                    <a:cubicBezTo>
                      <a:pt x="14094" y="17229"/>
                      <a:pt x="12593" y="14357"/>
                      <a:pt x="12593" y="10800"/>
                    </a:cubicBezTo>
                    <a:cubicBezTo>
                      <a:pt x="12593" y="7243"/>
                      <a:pt x="14094" y="4371"/>
                      <a:pt x="15954" y="4371"/>
                    </a:cubicBezTo>
                    <a:cubicBezTo>
                      <a:pt x="17813" y="4371"/>
                      <a:pt x="19315" y="7243"/>
                      <a:pt x="19315" y="10800"/>
                    </a:cubicBezTo>
                    <a:cubicBezTo>
                      <a:pt x="19315" y="14357"/>
                      <a:pt x="17813" y="17229"/>
                      <a:pt x="15954" y="17229"/>
                    </a:cubicBezTo>
                    <a:close/>
                    <a:moveTo>
                      <a:pt x="9007" y="15514"/>
                    </a:moveTo>
                    <a:lnTo>
                      <a:pt x="9007" y="20014"/>
                    </a:lnTo>
                    <a:cubicBezTo>
                      <a:pt x="8627" y="20443"/>
                      <a:pt x="8134" y="20786"/>
                      <a:pt x="7506" y="21129"/>
                    </a:cubicBezTo>
                    <a:cubicBezTo>
                      <a:pt x="6879" y="21429"/>
                      <a:pt x="6207" y="21600"/>
                      <a:pt x="5467" y="21600"/>
                    </a:cubicBezTo>
                    <a:cubicBezTo>
                      <a:pt x="4324" y="21600"/>
                      <a:pt x="3339" y="21171"/>
                      <a:pt x="2532" y="20271"/>
                    </a:cubicBezTo>
                    <a:cubicBezTo>
                      <a:pt x="1725" y="19371"/>
                      <a:pt x="1098" y="18129"/>
                      <a:pt x="650" y="16500"/>
                    </a:cubicBezTo>
                    <a:cubicBezTo>
                      <a:pt x="224" y="14871"/>
                      <a:pt x="0" y="12986"/>
                      <a:pt x="0" y="10800"/>
                    </a:cubicBezTo>
                    <a:cubicBezTo>
                      <a:pt x="0" y="8657"/>
                      <a:pt x="246" y="6729"/>
                      <a:pt x="717" y="5143"/>
                    </a:cubicBezTo>
                    <a:cubicBezTo>
                      <a:pt x="1210" y="3514"/>
                      <a:pt x="1860" y="2271"/>
                      <a:pt x="2711" y="1371"/>
                    </a:cubicBezTo>
                    <a:cubicBezTo>
                      <a:pt x="3563" y="471"/>
                      <a:pt x="4549" y="43"/>
                      <a:pt x="5646" y="43"/>
                    </a:cubicBezTo>
                    <a:cubicBezTo>
                      <a:pt x="6229" y="43"/>
                      <a:pt x="6767" y="171"/>
                      <a:pt x="7282" y="386"/>
                    </a:cubicBezTo>
                    <a:cubicBezTo>
                      <a:pt x="7798" y="600"/>
                      <a:pt x="8246" y="900"/>
                      <a:pt x="8627" y="1243"/>
                    </a:cubicBezTo>
                    <a:lnTo>
                      <a:pt x="8402" y="4843"/>
                    </a:lnTo>
                    <a:cubicBezTo>
                      <a:pt x="8022" y="4500"/>
                      <a:pt x="7596" y="4200"/>
                      <a:pt x="7125" y="3986"/>
                    </a:cubicBezTo>
                    <a:cubicBezTo>
                      <a:pt x="6655" y="3771"/>
                      <a:pt x="6162" y="3643"/>
                      <a:pt x="5624" y="3643"/>
                    </a:cubicBezTo>
                    <a:cubicBezTo>
                      <a:pt x="4817" y="3643"/>
                      <a:pt x="4168" y="3943"/>
                      <a:pt x="3630" y="4586"/>
                    </a:cubicBezTo>
                    <a:cubicBezTo>
                      <a:pt x="3115" y="5186"/>
                      <a:pt x="2734" y="6043"/>
                      <a:pt x="2487" y="7114"/>
                    </a:cubicBezTo>
                    <a:cubicBezTo>
                      <a:pt x="2241" y="8186"/>
                      <a:pt x="2106" y="9386"/>
                      <a:pt x="2106" y="10714"/>
                    </a:cubicBezTo>
                    <a:cubicBezTo>
                      <a:pt x="2106" y="12129"/>
                      <a:pt x="2241" y="13371"/>
                      <a:pt x="2487" y="14443"/>
                    </a:cubicBezTo>
                    <a:cubicBezTo>
                      <a:pt x="2734" y="15514"/>
                      <a:pt x="3115" y="16371"/>
                      <a:pt x="3607" y="17014"/>
                    </a:cubicBezTo>
                    <a:cubicBezTo>
                      <a:pt x="4100" y="17614"/>
                      <a:pt x="4728" y="17957"/>
                      <a:pt x="5490" y="17957"/>
                    </a:cubicBezTo>
                    <a:cubicBezTo>
                      <a:pt x="5714" y="17957"/>
                      <a:pt x="5960" y="17914"/>
                      <a:pt x="6207" y="17871"/>
                    </a:cubicBezTo>
                    <a:cubicBezTo>
                      <a:pt x="6453" y="17829"/>
                      <a:pt x="6722" y="17743"/>
                      <a:pt x="6968" y="17614"/>
                    </a:cubicBezTo>
                    <a:lnTo>
                      <a:pt x="6968" y="15814"/>
                    </a:lnTo>
                    <a:cubicBezTo>
                      <a:pt x="7439" y="15729"/>
                      <a:pt x="7887" y="15686"/>
                      <a:pt x="8246" y="15643"/>
                    </a:cubicBezTo>
                    <a:lnTo>
                      <a:pt x="9007" y="15514"/>
                    </a:lnTo>
                    <a:close/>
                  </a:path>
                </a:pathLst>
              </a:custGeom>
              <a:solidFill>
                <a:srgbClr val="008C58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 dirty="0"/>
              </a:p>
            </p:txBody>
          </p:sp>
        </p:grp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936847CB-A8E6-F01E-04F6-121152D346B3}"/>
              </a:ext>
            </a:extLst>
          </p:cNvPr>
          <p:cNvSpPr/>
          <p:nvPr userDrawn="1"/>
        </p:nvSpPr>
        <p:spPr>
          <a:xfrm>
            <a:off x="-12701" y="6959601"/>
            <a:ext cx="1603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0" i="0" dirty="0">
                <a:solidFill>
                  <a:srgbClr val="008C58"/>
                </a:solidFill>
                <a:effectLst/>
                <a:latin typeface="+mn-lt"/>
              </a:rPr>
              <a:t>© </a:t>
            </a:r>
            <a:r>
              <a:rPr lang="en-US" sz="1200" b="0" i="0" u="none" strike="noStrike" dirty="0">
                <a:solidFill>
                  <a:srgbClr val="008C58"/>
                </a:solidFill>
                <a:effectLst/>
                <a:latin typeface="+mn-lt"/>
                <a:hlinkClick r:id="rId10" tooltip="PresentationGo!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presentationgo.com</a:t>
            </a:r>
            <a:endParaRPr lang="en-US" sz="1200" dirty="0">
              <a:solidFill>
                <a:srgbClr val="008C58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790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1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3656066D-F17F-6F21-084E-8C14A8BF7E15}"/>
              </a:ext>
            </a:extLst>
          </p:cNvPr>
          <p:cNvSpPr/>
          <p:nvPr/>
        </p:nvSpPr>
        <p:spPr>
          <a:xfrm>
            <a:off x="5233596" y="4875041"/>
            <a:ext cx="4969764" cy="968908"/>
          </a:xfrm>
          <a:prstGeom prst="roundRect">
            <a:avLst>
              <a:gd name="adj" fmla="val 50000"/>
            </a:avLst>
          </a:prstGeom>
          <a:solidFill>
            <a:schemeClr val="lt1">
              <a:alpha val="48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96478-0438-4D0D-A7E9-EF6F93B41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62166" y="3148021"/>
            <a:ext cx="5651010" cy="1895633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9600" dirty="0">
                <a:solidFill>
                  <a:srgbClr val="00206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Open House</a:t>
            </a:r>
            <a:br>
              <a:rPr lang="en-US" dirty="0">
                <a:solidFill>
                  <a:srgbClr val="00206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</a:br>
            <a:r>
              <a:rPr lang="en-US" sz="11500" dirty="0">
                <a:solidFill>
                  <a:srgbClr val="00206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2025</a:t>
            </a:r>
            <a:endParaRPr lang="en-US" dirty="0">
              <a:solidFill>
                <a:srgbClr val="00206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D2917B-2853-4208-8FE6-72388B0C5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6637" y="5063817"/>
            <a:ext cx="4512625" cy="17907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h-TH" b="1" dirty="0"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วิทยาลัยการฝึกหัดครู</a:t>
            </a:r>
          </a:p>
        </p:txBody>
      </p:sp>
      <p:pic>
        <p:nvPicPr>
          <p:cNvPr id="8" name="Picture 7" descr="A white circle with blue text and blue text&#10;&#10;AI-generated content may be incorrect.">
            <a:extLst>
              <a:ext uri="{FF2B5EF4-FFF2-40B4-BE49-F238E27FC236}">
                <a16:creationId xmlns:a16="http://schemas.microsoft.com/office/drawing/2014/main" id="{4FB1BE7B-B404-809D-AD75-582249B19F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4521" y="-232372"/>
            <a:ext cx="1755312" cy="175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885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B443C5-0E89-B0F8-A97B-5FC744787D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409CC4-B011-3892-A30A-56B5A7264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890" y="0"/>
            <a:ext cx="10631754" cy="1279525"/>
          </a:xfrm>
        </p:spPr>
        <p:txBody>
          <a:bodyPr>
            <a:normAutofit/>
          </a:bodyPr>
          <a:lstStyle/>
          <a:p>
            <a:r>
              <a:rPr lang="th-TH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วิสัยทัศน์</a:t>
            </a:r>
            <a:r>
              <a:rPr lang="en-US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 </a:t>
            </a:r>
            <a:r>
              <a:rPr lang="en-US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&amp;</a:t>
            </a:r>
            <a:r>
              <a:rPr lang="en-US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 </a:t>
            </a:r>
            <a:r>
              <a:rPr lang="th-TH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พันธกิจ </a:t>
            </a:r>
            <a:endParaRPr lang="en-US" dirty="0">
              <a:solidFill>
                <a:schemeClr val="tx2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F52A72-0B44-81A4-2257-F0D3DBF19D02}"/>
              </a:ext>
            </a:extLst>
          </p:cNvPr>
          <p:cNvSpPr txBox="1"/>
          <p:nvPr/>
        </p:nvSpPr>
        <p:spPr>
          <a:xfrm>
            <a:off x="1309060" y="1121131"/>
            <a:ext cx="3415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วิสัยทัศน์</a:t>
            </a:r>
            <a:endParaRPr lang="en-US" sz="6000" b="1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BBA8DEA4-9C35-1CAD-3A42-FC501547157A}"/>
              </a:ext>
            </a:extLst>
          </p:cNvPr>
          <p:cNvSpPr txBox="1">
            <a:spLocks/>
          </p:cNvSpPr>
          <p:nvPr/>
        </p:nvSpPr>
        <p:spPr>
          <a:xfrm>
            <a:off x="1704018" y="2018581"/>
            <a:ext cx="10631755" cy="931651"/>
          </a:xfrm>
          <a:prstGeom prst="rect">
            <a:avLst/>
          </a:prstGeom>
          <a:solidFill>
            <a:schemeClr val="bg1">
              <a:alpha val="32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th-TH" sz="2000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วิทยาลัยการฝึกหัดครู เป็นสถาบันผลิตและพัฒนาครูให้มีความเป็นเลิศทางวิชาการ เชี่ยวชาญวิชาชีพสร้างสรรค์นวัตกรรมทางการศึกษา บูรณาการความรู้สู่การพัฒนาท้องถิ่นอย่างยั่งยืน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CF78859-D94B-0E2D-9E46-2047D89DE84A}"/>
              </a:ext>
            </a:extLst>
          </p:cNvPr>
          <p:cNvSpPr txBox="1"/>
          <p:nvPr/>
        </p:nvSpPr>
        <p:spPr>
          <a:xfrm>
            <a:off x="1309060" y="3142268"/>
            <a:ext cx="367700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พันธกิจ</a:t>
            </a:r>
            <a:endParaRPr lang="en-US" sz="6000" b="1" dirty="0"/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61A1470B-F802-8CEF-A582-DA01034CF914}"/>
              </a:ext>
            </a:extLst>
          </p:cNvPr>
          <p:cNvSpPr txBox="1">
            <a:spLocks/>
          </p:cNvSpPr>
          <p:nvPr/>
        </p:nvSpPr>
        <p:spPr>
          <a:xfrm>
            <a:off x="1399570" y="4203997"/>
            <a:ext cx="10936203" cy="2339316"/>
          </a:xfrm>
          <a:prstGeom prst="rect">
            <a:avLst/>
          </a:prstGeom>
          <a:solidFill>
            <a:schemeClr val="bg1">
              <a:alpha val="32000"/>
            </a:schemeClr>
          </a:solidFill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AutoNum type="arabicPeriod"/>
            </a:pPr>
            <a:r>
              <a:rPr lang="th-TH" sz="1800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พัฒนาหลักสูตรและนวัตกรรมการเรียนการสอนเพื่อผลิตและพัฒนาครูที่มีความเป็นเลิศทางวิชาการ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th-TH" sz="1800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ผลิตบัณฑิตที่มีความเป็นผู้นำ มีคุณธรรมและจรรยาบรรณวิชาชีพ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th-TH" sz="1800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สร้างสรรค์งานวิจัยและนวัตกรรมทางการศึกษา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th-TH" sz="1800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บูรณาการบริการวิชาการกับการเรียนรู้และการวิจัยในการส่งเสริมการเรียนรู้ตลอดชีวิตเพื่อการพัฒนาท้องถิ่นที่ยั่งยืน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th-TH" sz="1800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สืบสาน รักษา และต่อยอด</a:t>
            </a:r>
            <a:r>
              <a:rPr lang="th-TH" sz="1800" dirty="0" err="1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ศิลป</a:t>
            </a:r>
            <a:r>
              <a:rPr lang="th-TH" sz="1800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วัฒนธรรมอย่างยั่งยืน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th-TH" sz="1800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พัฒนาบุคลากร และระบบบริหารจัดการที่มีประสิทธิภาพด้วยเทคโนโลยีดิจิทัล</a:t>
            </a:r>
          </a:p>
        </p:txBody>
      </p:sp>
      <p:pic>
        <p:nvPicPr>
          <p:cNvPr id="2" name="Picture 1" descr="A white circle with blue text and blue text&#10;&#10;AI-generated content may be incorrect.">
            <a:extLst>
              <a:ext uri="{FF2B5EF4-FFF2-40B4-BE49-F238E27FC236}">
                <a16:creationId xmlns:a16="http://schemas.microsoft.com/office/drawing/2014/main" id="{8A982200-0FB3-8051-9BF6-49A66AC9EA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8846" y="-234299"/>
            <a:ext cx="1597597" cy="159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9014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0502F8-634D-93FA-97F8-0965A40879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DFF3ABEA-286F-D297-64FD-A9A76AC9A8EA}"/>
              </a:ext>
            </a:extLst>
          </p:cNvPr>
          <p:cNvSpPr/>
          <p:nvPr/>
        </p:nvSpPr>
        <p:spPr>
          <a:xfrm>
            <a:off x="0" y="1015901"/>
            <a:ext cx="12192000" cy="5842099"/>
          </a:xfrm>
          <a:prstGeom prst="rect">
            <a:avLst/>
          </a:prstGeom>
          <a:solidFill>
            <a:schemeClr val="bg1">
              <a:alpha val="67000"/>
            </a:schemeClr>
          </a:solidFill>
          <a:ln w="38100"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DABD49-D94C-8EA1-2E37-DB6885F95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76" y="-127452"/>
            <a:ext cx="10631754" cy="1279525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th-TH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หลักสูตรที่เปิดสอนของวิทยาลัยการฝึกหัดครู</a:t>
            </a:r>
            <a:endParaRPr lang="en-US" sz="54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pic>
        <p:nvPicPr>
          <p:cNvPr id="10" name="Picture 9" descr="A white circle with blue text and blue text&#10;&#10;AI-generated content may be incorrect.">
            <a:extLst>
              <a:ext uri="{FF2B5EF4-FFF2-40B4-BE49-F238E27FC236}">
                <a16:creationId xmlns:a16="http://schemas.microsoft.com/office/drawing/2014/main" id="{B3447D22-985B-E427-8121-B100C5EED0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4725" y="-286487"/>
            <a:ext cx="1597597" cy="1597597"/>
          </a:xfrm>
          <a:prstGeom prst="rect">
            <a:avLst/>
          </a:prstGeom>
        </p:spPr>
      </p:pic>
      <p:sp>
        <p:nvSpPr>
          <p:cNvPr id="16" name="Title 3">
            <a:extLst>
              <a:ext uri="{FF2B5EF4-FFF2-40B4-BE49-F238E27FC236}">
                <a16:creationId xmlns:a16="http://schemas.microsoft.com/office/drawing/2014/main" id="{4B824953-19D5-26A3-0B14-BD649CA353DF}"/>
              </a:ext>
            </a:extLst>
          </p:cNvPr>
          <p:cNvSpPr txBox="1">
            <a:spLocks/>
          </p:cNvSpPr>
          <p:nvPr/>
        </p:nvSpPr>
        <p:spPr>
          <a:xfrm>
            <a:off x="961769" y="1364505"/>
            <a:ext cx="10631754" cy="12795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h-TH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หลักสูตรปริญญาตรี	</a:t>
            </a:r>
            <a:r>
              <a:rPr lang="th-TH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 </a:t>
            </a:r>
            <a:r>
              <a:rPr lang="th-TH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13 หลักสูตร</a:t>
            </a:r>
            <a:endParaRPr lang="en-US" sz="54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22" name="Title 3">
            <a:extLst>
              <a:ext uri="{FF2B5EF4-FFF2-40B4-BE49-F238E27FC236}">
                <a16:creationId xmlns:a16="http://schemas.microsoft.com/office/drawing/2014/main" id="{0C62EDD0-6172-631B-42D5-0648E527B665}"/>
              </a:ext>
            </a:extLst>
          </p:cNvPr>
          <p:cNvSpPr txBox="1">
            <a:spLocks/>
          </p:cNvSpPr>
          <p:nvPr/>
        </p:nvSpPr>
        <p:spPr>
          <a:xfrm>
            <a:off x="1246861" y="2561984"/>
            <a:ext cx="5629067" cy="48173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การศึกษาปฐมวัย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การประถมศึกษา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คณิตศาสตร์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นาฏศิลป์ศึกษา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ดนตรีศึกษา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ภาษาไทย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ภาษาอังกฤษ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FCF218A7-9361-5D6F-8260-E54D22A33C18}"/>
              </a:ext>
            </a:extLst>
          </p:cNvPr>
          <p:cNvSpPr txBox="1">
            <a:spLocks/>
          </p:cNvSpPr>
          <p:nvPr/>
        </p:nvSpPr>
        <p:spPr>
          <a:xfrm>
            <a:off x="5441958" y="2257433"/>
            <a:ext cx="6436657" cy="48173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th-TH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วิทยาศาสตร์ทั่วไป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สังคมศึกษา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การสอนวิทยาศาสตร์และเทคโนโลยี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จิตวิทยาการแนะแนวและการปรึกษา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พลศึกษา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เทคโนโลยีดิจิทัลและคอมพิวเตอร์ศึกษา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th-TH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th-TH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th-TH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173686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407A08-6405-EB13-35C3-59D90CA3DC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8B5BE72E-2CA0-AE3A-8889-94C64D19C13E}"/>
              </a:ext>
            </a:extLst>
          </p:cNvPr>
          <p:cNvSpPr/>
          <p:nvPr/>
        </p:nvSpPr>
        <p:spPr>
          <a:xfrm>
            <a:off x="-158156" y="1015901"/>
            <a:ext cx="12192000" cy="5842099"/>
          </a:xfrm>
          <a:prstGeom prst="rect">
            <a:avLst/>
          </a:prstGeom>
          <a:solidFill>
            <a:schemeClr val="bg1">
              <a:alpha val="67000"/>
            </a:schemeClr>
          </a:solidFill>
          <a:ln w="38100"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FBBDFAB-C86E-283F-5CC2-0FBAB2FD3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76" y="-127452"/>
            <a:ext cx="10631754" cy="1279525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th-TH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หลักสูตรที่เปิดสอนของวิทยาลัยการฝึกหัดครู</a:t>
            </a:r>
            <a:endParaRPr lang="en-US" sz="54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pic>
        <p:nvPicPr>
          <p:cNvPr id="10" name="Picture 9" descr="A white circle with blue text and blue text&#10;&#10;AI-generated content may be incorrect.">
            <a:extLst>
              <a:ext uri="{FF2B5EF4-FFF2-40B4-BE49-F238E27FC236}">
                <a16:creationId xmlns:a16="http://schemas.microsoft.com/office/drawing/2014/main" id="{439F0C54-99C3-C66A-8458-8FFA80174A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4725" y="-286487"/>
            <a:ext cx="1597597" cy="1597597"/>
          </a:xfrm>
          <a:prstGeom prst="rect">
            <a:avLst/>
          </a:prstGeom>
        </p:spPr>
      </p:pic>
      <p:sp>
        <p:nvSpPr>
          <p:cNvPr id="16" name="Title 3">
            <a:extLst>
              <a:ext uri="{FF2B5EF4-FFF2-40B4-BE49-F238E27FC236}">
                <a16:creationId xmlns:a16="http://schemas.microsoft.com/office/drawing/2014/main" id="{566B8102-6287-2C52-003E-0F4A73D7E04B}"/>
              </a:ext>
            </a:extLst>
          </p:cNvPr>
          <p:cNvSpPr txBox="1">
            <a:spLocks/>
          </p:cNvSpPr>
          <p:nvPr/>
        </p:nvSpPr>
        <p:spPr>
          <a:xfrm>
            <a:off x="1051416" y="1705478"/>
            <a:ext cx="5367313" cy="12795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h-TH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หลักสูตรปริญญาโท	</a:t>
            </a:r>
          </a:p>
          <a:p>
            <a:r>
              <a:rPr lang="th-TH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3 หลักสูตร</a:t>
            </a:r>
            <a:endParaRPr lang="en-US" sz="54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22" name="Title 3">
            <a:extLst>
              <a:ext uri="{FF2B5EF4-FFF2-40B4-BE49-F238E27FC236}">
                <a16:creationId xmlns:a16="http://schemas.microsoft.com/office/drawing/2014/main" id="{E4576ADC-2BD1-920F-EE7C-729C31135DD5}"/>
              </a:ext>
            </a:extLst>
          </p:cNvPr>
          <p:cNvSpPr txBox="1">
            <a:spLocks/>
          </p:cNvSpPr>
          <p:nvPr/>
        </p:nvSpPr>
        <p:spPr>
          <a:xfrm>
            <a:off x="1074754" y="2985003"/>
            <a:ext cx="5629067" cy="174867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หลักสูตรและการสอน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การบริหารการศึกษา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การศึกษาปฐมวัย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วิทยาศาสตร์ศึกษา</a:t>
            </a:r>
            <a:r>
              <a:rPr lang="en-US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***</a:t>
            </a:r>
            <a:endParaRPr lang="th-TH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B1F4512D-C824-107D-7921-B52615B980CF}"/>
              </a:ext>
            </a:extLst>
          </p:cNvPr>
          <p:cNvSpPr txBox="1">
            <a:spLocks/>
          </p:cNvSpPr>
          <p:nvPr/>
        </p:nvSpPr>
        <p:spPr>
          <a:xfrm>
            <a:off x="6703821" y="2594067"/>
            <a:ext cx="5330023" cy="12795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th-TH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หลักสูตรและการสอน</a:t>
            </a:r>
            <a:r>
              <a:rPr lang="en-US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***</a:t>
            </a:r>
            <a:endParaRPr lang="th-TH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256E42BA-9C90-8072-4FC7-518CA8EA9348}"/>
              </a:ext>
            </a:extLst>
          </p:cNvPr>
          <p:cNvSpPr txBox="1">
            <a:spLocks/>
          </p:cNvSpPr>
          <p:nvPr/>
        </p:nvSpPr>
        <p:spPr>
          <a:xfrm>
            <a:off x="6666531" y="1705478"/>
            <a:ext cx="5367313" cy="12795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h-TH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หลักสูตรปริญญาเอก	</a:t>
            </a:r>
          </a:p>
          <a:p>
            <a:r>
              <a:rPr lang="th-TH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1 หลักสูตร</a:t>
            </a:r>
            <a:endParaRPr lang="en-US" sz="54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A6539626-727D-3DBA-8B1D-368B9E1699EB}"/>
              </a:ext>
            </a:extLst>
          </p:cNvPr>
          <p:cNvSpPr txBox="1">
            <a:spLocks/>
          </p:cNvSpPr>
          <p:nvPr/>
        </p:nvSpPr>
        <p:spPr>
          <a:xfrm>
            <a:off x="1051416" y="4971195"/>
            <a:ext cx="10303236" cy="164928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0" indent="-571500">
              <a:buFont typeface="Wingdings" panose="05000000000000000000" pitchFamily="2" charset="2"/>
              <a:buChar char="q"/>
            </a:pPr>
            <a:r>
              <a:rPr lang="th-TH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ประกาศนียบัตรบัณฑิตชั้นสูง สาขาวิชาเทคโนโลยีการจัดการเรียนรู้</a:t>
            </a:r>
            <a:endParaRPr lang="en-US" sz="32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th-TH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ประกาศนียบัตรบัณฑิต สาขาวิชาชีพครู</a:t>
            </a:r>
          </a:p>
        </p:txBody>
      </p:sp>
    </p:spTree>
    <p:extLst>
      <p:ext uri="{BB962C8B-B14F-4D97-AF65-F5344CB8AC3E}">
        <p14:creationId xmlns:p14="http://schemas.microsoft.com/office/powerpoint/2010/main" val="41842809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BEDC85-1885-591C-F2CE-D02C0E32C8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1026F0FE-B0F2-969F-619F-0F95FEF62518}"/>
              </a:ext>
            </a:extLst>
          </p:cNvPr>
          <p:cNvSpPr/>
          <p:nvPr/>
        </p:nvSpPr>
        <p:spPr>
          <a:xfrm>
            <a:off x="0" y="1015901"/>
            <a:ext cx="12192000" cy="5842099"/>
          </a:xfrm>
          <a:prstGeom prst="rect">
            <a:avLst/>
          </a:prstGeom>
          <a:solidFill>
            <a:schemeClr val="bg1">
              <a:alpha val="67000"/>
            </a:schemeClr>
          </a:solidFill>
          <a:ln w="38100"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5BE540-4BC1-8250-CBFE-4A52F86F9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76" y="-127452"/>
            <a:ext cx="10631754" cy="1279525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th-TH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หลักสูตรที่เปิดสอนของวิทยาลัยการฝึกหัดครู</a:t>
            </a:r>
            <a:endParaRPr lang="en-US" sz="54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pic>
        <p:nvPicPr>
          <p:cNvPr id="10" name="Picture 9" descr="A white circle with blue text and blue text&#10;&#10;AI-generated content may be incorrect.">
            <a:extLst>
              <a:ext uri="{FF2B5EF4-FFF2-40B4-BE49-F238E27FC236}">
                <a16:creationId xmlns:a16="http://schemas.microsoft.com/office/drawing/2014/main" id="{81137A5B-32FA-B159-FBB3-2FBB6A261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4725" y="-286487"/>
            <a:ext cx="1597597" cy="1597597"/>
          </a:xfrm>
          <a:prstGeom prst="rect">
            <a:avLst/>
          </a:prstGeom>
        </p:spPr>
      </p:pic>
      <p:sp>
        <p:nvSpPr>
          <p:cNvPr id="16" name="Title 3">
            <a:extLst>
              <a:ext uri="{FF2B5EF4-FFF2-40B4-BE49-F238E27FC236}">
                <a16:creationId xmlns:a16="http://schemas.microsoft.com/office/drawing/2014/main" id="{9E7F1FF4-9BC9-5E5C-F072-5B28EBC8D844}"/>
              </a:ext>
            </a:extLst>
          </p:cNvPr>
          <p:cNvSpPr txBox="1">
            <a:spLocks/>
          </p:cNvSpPr>
          <p:nvPr/>
        </p:nvSpPr>
        <p:spPr>
          <a:xfrm>
            <a:off x="961769" y="1364505"/>
            <a:ext cx="10631754" cy="12795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h-TH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หลักสูตรปริญญาตรีรับตั้งแต่รอบที่ </a:t>
            </a:r>
            <a:r>
              <a:rPr 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1 - 4</a:t>
            </a:r>
            <a:endParaRPr lang="en-US" sz="54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22" name="Title 3">
            <a:extLst>
              <a:ext uri="{FF2B5EF4-FFF2-40B4-BE49-F238E27FC236}">
                <a16:creationId xmlns:a16="http://schemas.microsoft.com/office/drawing/2014/main" id="{BBC4A006-A778-61CD-0B88-5FC433365B6F}"/>
              </a:ext>
            </a:extLst>
          </p:cNvPr>
          <p:cNvSpPr txBox="1">
            <a:spLocks/>
          </p:cNvSpPr>
          <p:nvPr/>
        </p:nvSpPr>
        <p:spPr>
          <a:xfrm>
            <a:off x="1246861" y="2561984"/>
            <a:ext cx="5629067" cy="48173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th-TH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E8A4ADBD-9BA3-5D5D-4469-5B5955A37460}"/>
              </a:ext>
            </a:extLst>
          </p:cNvPr>
          <p:cNvSpPr txBox="1">
            <a:spLocks/>
          </p:cNvSpPr>
          <p:nvPr/>
        </p:nvSpPr>
        <p:spPr>
          <a:xfrm>
            <a:off x="2237776" y="2454461"/>
            <a:ext cx="7387487" cy="396394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th-TH" sz="32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การสอนวิทยาศาสตร์และเทคโนโลยี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จิตวิทยาการแนะแนวและการปรึกษา</a:t>
            </a:r>
            <a:endParaRPr lang="en-US" sz="32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ดนตรีศึกษา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32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ภาษาอังกฤษ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th-TH" sz="32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th-TH" sz="32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th-TH" sz="32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th-TH" sz="32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180538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2D8E2A-7082-7400-332D-C9FB64F283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834D4FC6-21C7-F7AB-36B9-770696A40DB1}"/>
              </a:ext>
            </a:extLst>
          </p:cNvPr>
          <p:cNvSpPr/>
          <p:nvPr/>
        </p:nvSpPr>
        <p:spPr>
          <a:xfrm>
            <a:off x="0" y="1015901"/>
            <a:ext cx="12192000" cy="5842099"/>
          </a:xfrm>
          <a:prstGeom prst="rect">
            <a:avLst/>
          </a:prstGeom>
          <a:solidFill>
            <a:schemeClr val="bg1">
              <a:alpha val="67000"/>
            </a:schemeClr>
          </a:solidFill>
          <a:ln w="38100"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DA06C3-4A8B-2B46-7A92-C51530343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76" y="-127452"/>
            <a:ext cx="10631754" cy="1279525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th-TH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หลักสูตรที่เปิดสอนของวิทยาลัยการฝึกหัดครู</a:t>
            </a:r>
            <a:endParaRPr lang="en-US" sz="54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pic>
        <p:nvPicPr>
          <p:cNvPr id="10" name="Picture 9" descr="A white circle with blue text and blue text&#10;&#10;AI-generated content may be incorrect.">
            <a:extLst>
              <a:ext uri="{FF2B5EF4-FFF2-40B4-BE49-F238E27FC236}">
                <a16:creationId xmlns:a16="http://schemas.microsoft.com/office/drawing/2014/main" id="{6B818358-921B-51F1-81CC-8412BA0149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4725" y="-286487"/>
            <a:ext cx="1597597" cy="1597597"/>
          </a:xfrm>
          <a:prstGeom prst="rect">
            <a:avLst/>
          </a:prstGeom>
        </p:spPr>
      </p:pic>
      <p:sp>
        <p:nvSpPr>
          <p:cNvPr id="16" name="Title 3">
            <a:extLst>
              <a:ext uri="{FF2B5EF4-FFF2-40B4-BE49-F238E27FC236}">
                <a16:creationId xmlns:a16="http://schemas.microsoft.com/office/drawing/2014/main" id="{FC24864F-8D37-B670-FE23-AF213E29223C}"/>
              </a:ext>
            </a:extLst>
          </p:cNvPr>
          <p:cNvSpPr txBox="1">
            <a:spLocks/>
          </p:cNvSpPr>
          <p:nvPr/>
        </p:nvSpPr>
        <p:spPr>
          <a:xfrm>
            <a:off x="961769" y="1090893"/>
            <a:ext cx="10631754" cy="12795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h-TH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หลักสูตรรับสมัครรอบ </a:t>
            </a:r>
            <a:r>
              <a:rPr 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2 – 4 </a:t>
            </a:r>
            <a:endParaRPr lang="th-TH" sz="40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r>
              <a:rPr 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(10 </a:t>
            </a:r>
            <a:r>
              <a:rPr lang="th-TH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ก.พ. </a:t>
            </a:r>
            <a:r>
              <a:rPr 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69 </a:t>
            </a:r>
            <a:r>
              <a:rPr lang="th-TH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เป็นต้นไป</a:t>
            </a:r>
            <a:r>
              <a:rPr 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) </a:t>
            </a:r>
            <a:endParaRPr lang="en-US" sz="540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22" name="Title 3">
            <a:extLst>
              <a:ext uri="{FF2B5EF4-FFF2-40B4-BE49-F238E27FC236}">
                <a16:creationId xmlns:a16="http://schemas.microsoft.com/office/drawing/2014/main" id="{63D738C0-1528-C68A-C75C-7B99A38F1D1A}"/>
              </a:ext>
            </a:extLst>
          </p:cNvPr>
          <p:cNvSpPr txBox="1">
            <a:spLocks/>
          </p:cNvSpPr>
          <p:nvPr/>
        </p:nvSpPr>
        <p:spPr>
          <a:xfrm>
            <a:off x="1246861" y="2561984"/>
            <a:ext cx="5629067" cy="48173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การศึกษาปฐมวัย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การประถมศึกษา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คณิตศาสตร์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นาฏศิลป์ศึกษา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ภาษาไทย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B88CA432-DA54-F79F-D5B0-19CC8C84F70E}"/>
              </a:ext>
            </a:extLst>
          </p:cNvPr>
          <p:cNvSpPr txBox="1">
            <a:spLocks/>
          </p:cNvSpPr>
          <p:nvPr/>
        </p:nvSpPr>
        <p:spPr>
          <a:xfrm>
            <a:off x="5441958" y="2257433"/>
            <a:ext cx="6436657" cy="48173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th-TH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วิทยาศาสตร์ทั่วไป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สังคมศึกษา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พลศึกษา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เทคโนโลยีดิจิทัลและคอมพิวเตอร์ศึกษา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th-TH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th-TH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th-TH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10361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2A19F9-A9D3-1DF3-9655-916A09D4AB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6890E66-6E87-FC28-D922-50381A883514}"/>
              </a:ext>
            </a:extLst>
          </p:cNvPr>
          <p:cNvSpPr/>
          <p:nvPr/>
        </p:nvSpPr>
        <p:spPr>
          <a:xfrm>
            <a:off x="0" y="463217"/>
            <a:ext cx="12192000" cy="5842099"/>
          </a:xfrm>
          <a:prstGeom prst="rect">
            <a:avLst/>
          </a:prstGeom>
          <a:solidFill>
            <a:schemeClr val="bg1">
              <a:alpha val="67000"/>
            </a:schemeClr>
          </a:solidFill>
          <a:ln w="38100"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https://cte.pnru.ac.th/cte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F135797-FE31-5502-1F23-43A26AF44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769" y="512311"/>
            <a:ext cx="10631754" cy="1495631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th-TH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รายละเอียดข้อมูลเพิ่มเติม</a:t>
            </a:r>
            <a:br>
              <a:rPr lang="th-TH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</a:br>
            <a:endParaRPr lang="en-US" sz="36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pic>
        <p:nvPicPr>
          <p:cNvPr id="10" name="Picture 9" descr="A white circle with blue text and blue text&#10;&#10;AI-generated content may be incorrect.">
            <a:extLst>
              <a:ext uri="{FF2B5EF4-FFF2-40B4-BE49-F238E27FC236}">
                <a16:creationId xmlns:a16="http://schemas.microsoft.com/office/drawing/2014/main" id="{CD63250E-C4D8-316D-F41C-0E9CEC683A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4725" y="-286487"/>
            <a:ext cx="1597597" cy="1597597"/>
          </a:xfrm>
          <a:prstGeom prst="rect">
            <a:avLst/>
          </a:prstGeom>
        </p:spPr>
      </p:pic>
      <p:sp>
        <p:nvSpPr>
          <p:cNvPr id="16" name="Title 3">
            <a:extLst>
              <a:ext uri="{FF2B5EF4-FFF2-40B4-BE49-F238E27FC236}">
                <a16:creationId xmlns:a16="http://schemas.microsoft.com/office/drawing/2014/main" id="{F5F08E4D-3CC5-E6A0-2271-95E916B3BA77}"/>
              </a:ext>
            </a:extLst>
          </p:cNvPr>
          <p:cNvSpPr txBox="1">
            <a:spLocks/>
          </p:cNvSpPr>
          <p:nvPr/>
        </p:nvSpPr>
        <p:spPr>
          <a:xfrm>
            <a:off x="961769" y="996232"/>
            <a:ext cx="10631754" cy="12795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22" name="Title 3">
            <a:extLst>
              <a:ext uri="{FF2B5EF4-FFF2-40B4-BE49-F238E27FC236}">
                <a16:creationId xmlns:a16="http://schemas.microsoft.com/office/drawing/2014/main" id="{D5D3DC70-D09D-9BF4-1191-CCE37E270456}"/>
              </a:ext>
            </a:extLst>
          </p:cNvPr>
          <p:cNvSpPr txBox="1">
            <a:spLocks/>
          </p:cNvSpPr>
          <p:nvPr/>
        </p:nvSpPr>
        <p:spPr>
          <a:xfrm>
            <a:off x="971212" y="2040662"/>
            <a:ext cx="6241594" cy="48173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th-TH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th-TH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th-TH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9F631C-6C9E-7C1A-B750-978C9B82DE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0172" y="3244118"/>
            <a:ext cx="3208821" cy="3208821"/>
          </a:xfrm>
          <a:prstGeom prst="rect">
            <a:avLst/>
          </a:prstGeom>
        </p:spPr>
      </p:pic>
      <p:sp>
        <p:nvSpPr>
          <p:cNvPr id="3" name="Title 3">
            <a:extLst>
              <a:ext uri="{FF2B5EF4-FFF2-40B4-BE49-F238E27FC236}">
                <a16:creationId xmlns:a16="http://schemas.microsoft.com/office/drawing/2014/main" id="{12D0D4B5-EF97-4BC1-B0AC-8D38C17BE357}"/>
              </a:ext>
            </a:extLst>
          </p:cNvPr>
          <p:cNvSpPr txBox="1">
            <a:spLocks/>
          </p:cNvSpPr>
          <p:nvPr/>
        </p:nvSpPr>
        <p:spPr>
          <a:xfrm>
            <a:off x="2993863" y="1820850"/>
            <a:ext cx="6567566" cy="12795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mpt" panose="00000500000000000000" pitchFamily="2" charset="-34"/>
                <a:cs typeface="Prompt" panose="00000500000000000000" pitchFamily="2" charset="-34"/>
              </a:rPr>
              <a:t>https://cte.pnru.ac.th</a:t>
            </a:r>
          </a:p>
        </p:txBody>
      </p:sp>
    </p:spTree>
    <p:extLst>
      <p:ext uri="{BB962C8B-B14F-4D97-AF65-F5344CB8AC3E}">
        <p14:creationId xmlns:p14="http://schemas.microsoft.com/office/powerpoint/2010/main" val="12771279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resentationGO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393_T_PGO_Scholarly-Space.pptx" id="{2B90DDB8-7189-4A22-8E2F-CB2102356466}" vid="{7765BA6C-F8A9-4E2B-8DE6-8CB8BC91DF87}"/>
    </a:ext>
  </a:extLst>
</a:theme>
</file>

<file path=ppt/theme/theme2.xml><?xml version="1.0" encoding="utf-8"?>
<a:theme xmlns:a="http://schemas.openxmlformats.org/drawingml/2006/main" name="Designed by PresentationGO">
  <a:themeElements>
    <a:clrScheme name="PresentationGo">
      <a:dk1>
        <a:srgbClr val="000000"/>
      </a:dk1>
      <a:lt1>
        <a:srgbClr val="FFFFFF"/>
      </a:lt1>
      <a:dk2>
        <a:srgbClr val="001F33"/>
      </a:dk2>
      <a:lt2>
        <a:srgbClr val="F2F2F2"/>
      </a:lt2>
      <a:accent1>
        <a:srgbClr val="F15F47"/>
      </a:accent1>
      <a:accent2>
        <a:srgbClr val="FBA91E"/>
      </a:accent2>
      <a:accent3>
        <a:srgbClr val="FEDA2F"/>
      </a:accent3>
      <a:accent4>
        <a:srgbClr val="6EA56C"/>
      </a:accent4>
      <a:accent5>
        <a:srgbClr val="3AC6E1"/>
      </a:accent5>
      <a:accent6>
        <a:srgbClr val="244470"/>
      </a:accent6>
      <a:hlink>
        <a:srgbClr val="008B58"/>
      </a:hlink>
      <a:folHlink>
        <a:srgbClr val="008B58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393_T_PGO_Scholarly-Space.pptx" id="{2B90DDB8-7189-4A22-8E2F-CB2102356466}" vid="{4A98014B-BB00-4D0B-ABAB-689C87E794D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0393_T_PGO_Scholarly-Space</Template>
  <TotalTime>1149</TotalTime>
  <Words>432</Words>
  <Application>Microsoft Office PowerPoint</Application>
  <PresentationFormat>Widescreen</PresentationFormat>
  <Paragraphs>82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Prompt</vt:lpstr>
      <vt:lpstr>Wingdings</vt:lpstr>
      <vt:lpstr>Calibri Light</vt:lpstr>
      <vt:lpstr>Arial</vt:lpstr>
      <vt:lpstr>PresentationGO</vt:lpstr>
      <vt:lpstr>Designed by PresentationGO</vt:lpstr>
      <vt:lpstr>Open House 2025</vt:lpstr>
      <vt:lpstr>วิสัยทัศน์ &amp; พันธกิจ </vt:lpstr>
      <vt:lpstr>หลักสูตรที่เปิดสอนของวิทยาลัยการฝึกหัดครู</vt:lpstr>
      <vt:lpstr>หลักสูตรที่เปิดสอนของวิทยาลัยการฝึกหัดครู</vt:lpstr>
      <vt:lpstr>หลักสูตรที่เปิดสอนของวิทยาลัยการฝึกหัดครู</vt:lpstr>
      <vt:lpstr>หลักสูตรที่เปิดสอนของวิทยาลัยการฝึกหัดครู</vt:lpstr>
      <vt:lpstr>รายละเอียดข้อมูลเพิ่มเติม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นายโกศล บรรเทา</dc:creator>
  <dc:description>© Copyright PresentationGO.com</dc:description>
  <cp:lastModifiedBy>OraNge Pichaz</cp:lastModifiedBy>
  <cp:revision>33</cp:revision>
  <cp:lastPrinted>2025-05-01T03:46:28Z</cp:lastPrinted>
  <dcterms:created xsi:type="dcterms:W3CDTF">2025-03-14T14:50:49Z</dcterms:created>
  <dcterms:modified xsi:type="dcterms:W3CDTF">2025-07-26T04:19:52Z</dcterms:modified>
  <cp:category>Templates</cp:category>
</cp:coreProperties>
</file>